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59" d="100"/>
          <a:sy n="59" d="100"/>
        </p:scale>
        <p:origin x="4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br>
              <a:rPr lang="en-US" dirty="0" smtClean="0"/>
            </a:br>
            <a:r>
              <a:rPr lang="en-US" sz="4000" dirty="0" smtClean="0"/>
              <a:t>JavaScript Object Notation</a:t>
            </a:r>
            <a:endParaRPr lang="ru-R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William Thomason</a:t>
            </a:r>
          </a:p>
          <a:p>
            <a:r>
              <a:rPr lang="en-US" dirty="0" smtClean="0"/>
              <a:t>WEB-335, Presentation 4.2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JSON API’s?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differ from SOAP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Request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Request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William@williamthomason.info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AFC1D2-5B3D-4F0D-B2A2-5006A0EB9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C54328-0E3E-40FC-9B9C-E60E585EE030}">
  <ds:schemaRefs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Ion design</Template>
  <TotalTime>0</TotalTime>
  <Words>34</Words>
  <Application>Microsoft Office PowerPoint</Application>
  <PresentationFormat>Widescreen</PresentationFormat>
  <Paragraphs>13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JSON JavaScript Object Notation</vt:lpstr>
      <vt:lpstr>What are JSON API’s?</vt:lpstr>
      <vt:lpstr>How they differ from SOAP API’s</vt:lpstr>
      <vt:lpstr>JSON Request Header</vt:lpstr>
      <vt:lpstr>JSON Request Body</vt:lpstr>
      <vt:lpstr>JSON Response Body</vt:lpstr>
      <vt:lpstr>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2019-05-24T18:56:33Z</dcterms:created>
  <dcterms:modified xsi:type="dcterms:W3CDTF">2019-05-24T19:09:50Z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