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BF1A-06BF-433F-8933-B6222CD4E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Dangers of Change Approval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1A8E-DF7C-4564-AFB3-85565952B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Thomason</a:t>
            </a:r>
          </a:p>
          <a:p>
            <a:r>
              <a:rPr lang="en-US" dirty="0"/>
              <a:t>WEB430</a:t>
            </a:r>
          </a:p>
          <a:p>
            <a:r>
              <a:rPr lang="en-US" dirty="0"/>
              <a:t>Presentation 6.2</a:t>
            </a:r>
          </a:p>
        </p:txBody>
      </p:sp>
    </p:spTree>
    <p:extLst>
      <p:ext uri="{BB962C8B-B14F-4D97-AF65-F5344CB8AC3E}">
        <p14:creationId xmlns:p14="http://schemas.microsoft.com/office/powerpoint/2010/main" val="222596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D396-001F-4F8F-9D92-A1CD9D51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568A-6BB3-4CDE-8AF9-FF87720A9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wiliam@WilliamThomason.info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8FC-D77B-4392-A741-BDD73F36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F06-3005-4EC8-953C-B7735B22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C60C-15BE-4291-82F7-58339F07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C378-97DB-462C-9BD3-819D6F57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572-2B8B-4779-AF45-6F239DD1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4E83-0C19-4632-8A22-D6A4B797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32B6-9ABF-4BF8-9097-1A96841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67FF-E6DD-4396-BF2C-864C05BF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05FF-3D2B-4B5E-A685-D7D9666E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E3D4-B82B-422E-97B8-D4A982BE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FD7-C0E5-442F-B375-D452EB6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3FF-8793-4DC8-B9B4-1ADF9909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7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B26D-A36A-40A6-9AE8-75D39C33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D873-CF14-4F00-A127-11FD7A7E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BA53-B305-4721-8F36-E69853C6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C77F-EC76-4CEA-AAA1-7198FD4D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0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22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Dangers of Change Approval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 for Joining!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Thomason</dc:creator>
  <cp:lastModifiedBy>William Thomason</cp:lastModifiedBy>
  <cp:revision>3</cp:revision>
  <dcterms:created xsi:type="dcterms:W3CDTF">2019-08-15T12:36:59Z</dcterms:created>
  <dcterms:modified xsi:type="dcterms:W3CDTF">2019-08-15T12:39:42Z</dcterms:modified>
</cp:coreProperties>
</file>