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ylent.com/devops-handbook-part-1-the-three-ways-2/" TargetMode="External"/><Relationship Id="rId2" Type="http://schemas.openxmlformats.org/officeDocument/2006/relationships/hyperlink" Target="https://www.scaledagileframework.com/value-strea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wthomason"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638" y="2470472"/>
            <a:ext cx="8589818" cy="1373070"/>
          </a:xfrm>
        </p:spPr>
        <p:txBody>
          <a:bodyPr/>
          <a:lstStyle/>
          <a:p>
            <a:r>
              <a:rPr lang="en-US" sz="5000" dirty="0"/>
              <a:t>The Technology </a:t>
            </a:r>
            <a:r>
              <a:rPr lang="en-US" sz="5000" dirty="0" smtClean="0"/>
              <a:t>Value Stream</a:t>
            </a:r>
            <a:endParaRPr lang="en-US" sz="5000" dirty="0"/>
          </a:p>
        </p:txBody>
      </p:sp>
      <p:sp>
        <p:nvSpPr>
          <p:cNvPr id="3" name="Subtitle 2"/>
          <p:cNvSpPr>
            <a:spLocks noGrp="1"/>
          </p:cNvSpPr>
          <p:nvPr>
            <p:ph type="subTitle" idx="1"/>
          </p:nvPr>
        </p:nvSpPr>
        <p:spPr/>
        <p:txBody>
          <a:bodyPr>
            <a:normAutofit lnSpcReduction="10000"/>
          </a:bodyPr>
          <a:lstStyle/>
          <a:p>
            <a:r>
              <a:rPr lang="en-US" dirty="0" smtClean="0"/>
              <a:t>By: William T. Thomason</a:t>
            </a:r>
          </a:p>
          <a:p>
            <a:r>
              <a:rPr lang="en-US" dirty="0" smtClean="0"/>
              <a:t>WEB-430</a:t>
            </a:r>
          </a:p>
          <a:p>
            <a:r>
              <a:rPr lang="en-US" dirty="0" smtClean="0"/>
              <a:t>Presentation 1.2</a:t>
            </a:r>
            <a:endParaRPr lang="en-US" dirty="0"/>
          </a:p>
        </p:txBody>
      </p:sp>
    </p:spTree>
    <p:extLst>
      <p:ext uri="{BB962C8B-B14F-4D97-AF65-F5344CB8AC3E}">
        <p14:creationId xmlns:p14="http://schemas.microsoft.com/office/powerpoint/2010/main" val="6064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Value Stream</a:t>
            </a:r>
            <a:endParaRPr lang="en-US" dirty="0"/>
          </a:p>
        </p:txBody>
      </p:sp>
      <p:sp>
        <p:nvSpPr>
          <p:cNvPr id="3" name="Content Placeholder 2"/>
          <p:cNvSpPr>
            <a:spLocks noGrp="1"/>
          </p:cNvSpPr>
          <p:nvPr>
            <p:ph idx="1"/>
          </p:nvPr>
        </p:nvSpPr>
        <p:spPr>
          <a:xfrm>
            <a:off x="0" y="2274126"/>
            <a:ext cx="11859491" cy="3599316"/>
          </a:xfrm>
        </p:spPr>
        <p:txBody>
          <a:bodyPr>
            <a:normAutofit fontScale="92500" lnSpcReduction="10000"/>
          </a:bodyPr>
          <a:lstStyle/>
          <a:p>
            <a:r>
              <a:rPr lang="en-US" dirty="0"/>
              <a:t>A value stream is a long-lived series of steps used to deliver value, from concept or customer order to delivery of a tangible result for the customer.  Figure 1 illustrates the anatomy of a value stream. </a:t>
            </a:r>
            <a:endParaRPr lang="en-US" dirty="0" smtClean="0"/>
          </a:p>
          <a:p>
            <a:r>
              <a:rPr lang="en-US" dirty="0"/>
              <a:t>A significant event triggers the flow of value, perhaps a customer purchase order or a new Feature request. It ends when some value has been delivered—a shipment, customer purchase, or solution deployment. The steps in the middle are the activities the enterprise uses to accomplish this feat. A value stream contains the people who do the work, the systems they develop or operate, and the flow of information and materials. The time from the trigger to the value delivery is the lead time. Shortening the lead time reduces the time-to-market. That is the focus.</a:t>
            </a:r>
            <a:r>
              <a:rPr lang="en-US" dirty="0"/>
              <a:t/>
            </a:r>
            <a:br>
              <a:rPr lang="en-US" dirty="0"/>
            </a:br>
            <a:r>
              <a:rPr lang="en-US" dirty="0"/>
              <a:t/>
            </a:r>
            <a:br>
              <a:rPr lang="en-US" dirty="0"/>
            </a:br>
            <a:endParaRPr lang="en-US" dirty="0"/>
          </a:p>
        </p:txBody>
      </p:sp>
      <p:pic>
        <p:nvPicPr>
          <p:cNvPr id="1026" name="Picture 2" descr="https://www.scaledagileframework.com/wp-content/uploads/2017/06/F1-anatomy-of-a-Value-Stream_W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251" y="4968473"/>
            <a:ext cx="57150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18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Lead Time vs. Processing Time</a:t>
            </a:r>
            <a:endParaRPr lang="en-US" dirty="0"/>
          </a:p>
        </p:txBody>
      </p:sp>
      <p:sp>
        <p:nvSpPr>
          <p:cNvPr id="3" name="Content Placeholder 2"/>
          <p:cNvSpPr>
            <a:spLocks noGrp="1"/>
          </p:cNvSpPr>
          <p:nvPr>
            <p:ph idx="1"/>
          </p:nvPr>
        </p:nvSpPr>
        <p:spPr>
          <a:xfrm>
            <a:off x="832721" y="2378147"/>
            <a:ext cx="9613861" cy="3599316"/>
          </a:xfrm>
        </p:spPr>
        <p:txBody>
          <a:bodyPr/>
          <a:lstStyle/>
          <a:p>
            <a:r>
              <a:rPr lang="en-US" dirty="0" smtClean="0"/>
              <a:t>Lead and Processing time </a:t>
            </a:r>
            <a:r>
              <a:rPr lang="en-US" dirty="0" smtClean="0"/>
              <a:t>are two measures commonly used to measure performance in value streams. </a:t>
            </a:r>
          </a:p>
          <a:p>
            <a:r>
              <a:rPr lang="en-US" dirty="0" smtClean="0"/>
              <a:t>Lead time clock starts when the request is made and ends when it is fulfilled.</a:t>
            </a:r>
          </a:p>
          <a:p>
            <a:r>
              <a:rPr lang="en-US" dirty="0" smtClean="0"/>
              <a:t>Process time clock starts only when we begin work on the customers request. Specifically, it omits the time that the work is in queue, waiting to be processed. </a:t>
            </a:r>
            <a:endParaRPr lang="en-US" dirty="0"/>
          </a:p>
        </p:txBody>
      </p:sp>
      <p:sp>
        <p:nvSpPr>
          <p:cNvPr id="4" name="AutoShape 2" descr="Image result for lead time vs process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lead time vs process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lead time vs process ti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lead time vs process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36" y="4751405"/>
            <a:ext cx="5153891" cy="193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71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Common Scenario: Deployment Lead Timers Requiring Months</a:t>
            </a:r>
            <a:endParaRPr lang="en-US" dirty="0"/>
          </a:p>
        </p:txBody>
      </p:sp>
      <p:sp>
        <p:nvSpPr>
          <p:cNvPr id="3" name="Content Placeholder 2"/>
          <p:cNvSpPr>
            <a:spLocks noGrp="1"/>
          </p:cNvSpPr>
          <p:nvPr>
            <p:ph idx="1"/>
          </p:nvPr>
        </p:nvSpPr>
        <p:spPr/>
        <p:txBody>
          <a:bodyPr/>
          <a:lstStyle/>
          <a:p>
            <a:r>
              <a:rPr lang="en-US" dirty="0"/>
              <a:t>The Common Scenario: Deployment Lead Timers Requiring Months (page 10 of the courses textbook)</a:t>
            </a:r>
          </a:p>
          <a:p>
            <a:endParaRPr lang="en-US" dirty="0"/>
          </a:p>
        </p:txBody>
      </p:sp>
    </p:spTree>
    <p:extLst>
      <p:ext uri="{BB962C8B-B14F-4D97-AF65-F5344CB8AC3E}">
        <p14:creationId xmlns:p14="http://schemas.microsoft.com/office/powerpoint/2010/main" val="93225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Our DevOps Ideal: Deployment Lead Times of Minutes (page 10 of the courses textbook)</a:t>
            </a:r>
          </a:p>
          <a:p>
            <a:endParaRPr lang="en-US" dirty="0"/>
          </a:p>
        </p:txBody>
      </p:sp>
    </p:spTree>
    <p:extLst>
      <p:ext uri="{BB962C8B-B14F-4D97-AF65-F5344CB8AC3E}">
        <p14:creationId xmlns:p14="http://schemas.microsoft.com/office/powerpoint/2010/main" val="219448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Scaled Agile. (2018, October 4). What's new in </a:t>
            </a:r>
            <a:r>
              <a:rPr lang="en-US" dirty="0" err="1"/>
              <a:t>SAFe</a:t>
            </a:r>
            <a:r>
              <a:rPr lang="en-US" dirty="0"/>
              <a:t> 4.6? Retrieved July 12, 2019, from </a:t>
            </a:r>
            <a:r>
              <a:rPr lang="en-US" dirty="0">
                <a:hlinkClick r:id="rId2"/>
              </a:rPr>
              <a:t>https://www.scaledagileframework.com/value-streams</a:t>
            </a:r>
            <a:r>
              <a:rPr lang="en-US" dirty="0" smtClean="0">
                <a:hlinkClick r:id="rId2"/>
              </a:rPr>
              <a:t>/</a:t>
            </a:r>
            <a:endParaRPr lang="en-US" dirty="0" smtClean="0"/>
          </a:p>
          <a:p>
            <a:r>
              <a:rPr lang="en-US" dirty="0"/>
              <a:t>THORPE, S. (2019, February 06). DevOps Handbook Series Part 1: The Three Ways. Retrieved July 12, 2019, from </a:t>
            </a:r>
            <a:r>
              <a:rPr lang="en-US" dirty="0">
                <a:hlinkClick r:id="rId3"/>
              </a:rPr>
              <a:t>https://caylent.com/devops-handbook-part-1-the-three-ways-2</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422346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William@williamthomason.info</a:t>
            </a:r>
            <a:endParaRPr lang="en-US" dirty="0"/>
          </a:p>
        </p:txBody>
      </p:sp>
      <p:sp>
        <p:nvSpPr>
          <p:cNvPr id="3" name="Text Placeholder 2"/>
          <p:cNvSpPr>
            <a:spLocks noGrp="1"/>
          </p:cNvSpPr>
          <p:nvPr>
            <p:ph type="body" sz="half" idx="2"/>
          </p:nvPr>
        </p:nvSpPr>
        <p:spPr/>
        <p:txBody>
          <a:bodyPr/>
          <a:lstStyle/>
          <a:p>
            <a:r>
              <a:rPr lang="en-US" dirty="0">
                <a:hlinkClick r:id="rId2"/>
              </a:rPr>
              <a:t>https://github.com/wthomason</a:t>
            </a:r>
            <a:endParaRPr lang="en-US" dirty="0"/>
          </a:p>
        </p:txBody>
      </p:sp>
      <p:sp>
        <p:nvSpPr>
          <p:cNvPr id="4" name="Rectangle 3"/>
          <p:cNvSpPr/>
          <p:nvPr/>
        </p:nvSpPr>
        <p:spPr>
          <a:xfrm>
            <a:off x="2092228" y="1942099"/>
            <a:ext cx="7508787"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 for Joining!</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381793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301</TotalTime>
  <Words>200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The Technology Value Stream</vt:lpstr>
      <vt:lpstr>What is the Value Stream</vt:lpstr>
      <vt:lpstr>Defining Lead Time vs. Processing Time</vt:lpstr>
      <vt:lpstr>The Common Scenario: Deployment Lead Timers Requiring Months</vt:lpstr>
      <vt:lpstr>PowerPoint Presentation</vt:lpstr>
      <vt:lpstr>References</vt:lpstr>
      <vt:lpstr>William@williamthomason.info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Tyson Thomason</dc:creator>
  <cp:lastModifiedBy>Tyson Thomason</cp:lastModifiedBy>
  <cp:revision>9</cp:revision>
  <dcterms:created xsi:type="dcterms:W3CDTF">2019-07-12T15:37:39Z</dcterms:created>
  <dcterms:modified xsi:type="dcterms:W3CDTF">2019-07-12T20:43:19Z</dcterms:modified>
</cp:coreProperties>
</file>