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70" r:id="rId7"/>
    <p:sldId id="271" r:id="rId8"/>
    <p:sldId id="272" r:id="rId9"/>
    <p:sldId id="274" r:id="rId10"/>
    <p:sldId id="273" r:id="rId11"/>
    <p:sldId id="27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are-application-programming-interfaces" TargetMode="External"/><Relationship Id="rId2" Type="http://schemas.openxmlformats.org/officeDocument/2006/relationships/hyperlink" Target="https://dzone.com/articles/difference-between-rest-and-soap-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  <a:br>
              <a:rPr lang="en-US" dirty="0"/>
            </a:br>
            <a:r>
              <a:rPr lang="en-US" sz="4000" dirty="0"/>
              <a:t>JavaScript Object Notation</a:t>
            </a:r>
            <a:endParaRPr lang="ru-R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William Thomason</a:t>
            </a:r>
          </a:p>
          <a:p>
            <a:r>
              <a:rPr lang="en-US" dirty="0"/>
              <a:t>WEB-335, Presentation 4.2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William@williamthomason.info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JSON API’s?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exchanging data between a browser and a server, the data can only be text.</a:t>
            </a:r>
          </a:p>
          <a:p>
            <a:r>
              <a:rPr lang="en-US" dirty="0"/>
              <a:t>JSON is text, and we can convert any JavaScript object into JSON, and send JSON to the server.</a:t>
            </a:r>
          </a:p>
          <a:p>
            <a:r>
              <a:rPr lang="en-US" dirty="0"/>
              <a:t>We can also convert any JSON received from the server into JavaScript objects.</a:t>
            </a:r>
          </a:p>
          <a:p>
            <a:r>
              <a:rPr lang="en-US" dirty="0"/>
              <a:t>This way we can work with the data as JavaScript objects, with no complicated parsing and translations.</a:t>
            </a:r>
          </a:p>
          <a:p>
            <a:r>
              <a:rPr lang="en-US" dirty="0"/>
              <a:t>An API is a set of functions and procedures allowing the creation of applications that access the features or data of an operating system, application, or other service.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3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differ from SOAP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only uses XML as the standard data format.</a:t>
            </a:r>
          </a:p>
          <a:p>
            <a:r>
              <a:rPr lang="en-US" dirty="0"/>
              <a:t>JSON API has no official standard because it is an architectural style.</a:t>
            </a:r>
          </a:p>
          <a:p>
            <a:r>
              <a:rPr lang="en-US" dirty="0"/>
              <a:t>SOAP API had an official standard because it is a protocol.</a:t>
            </a:r>
          </a:p>
          <a:p>
            <a:r>
              <a:rPr lang="en-US" dirty="0"/>
              <a:t>SOAP is largely based on HTTP and XML</a:t>
            </a:r>
          </a:p>
          <a:p>
            <a:r>
              <a:rPr lang="en-US" dirty="0"/>
              <a:t>JSON API depends on HTTP operations</a:t>
            </a:r>
          </a:p>
          <a:p>
            <a:r>
              <a:rPr lang="en-US" dirty="0"/>
              <a:t>SOAP is Web Services Description language</a:t>
            </a:r>
          </a:p>
          <a:p>
            <a:r>
              <a:rPr lang="en-US" dirty="0"/>
              <a:t>SOAP defines operations and methods </a:t>
            </a:r>
            <a:r>
              <a:rPr lang="en-US" dirty="0" err="1"/>
              <a:t>seperately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0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Request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HTTP headers allow the client and the server to pass additional information with the request or the response. An HTTP header consists of its case-insensitive name followed by a colon ‘:’, then by its value (without line breaks). Leading white space before the value is ignored.</a:t>
            </a:r>
          </a:p>
          <a:p>
            <a:r>
              <a:rPr lang="en-US" dirty="0"/>
              <a:t>Headers containing more information about the resource to be fetched or about the client itself.</a:t>
            </a:r>
          </a:p>
        </p:txBody>
      </p:sp>
    </p:spTree>
    <p:extLst>
      <p:ext uri="{BB962C8B-B14F-4D97-AF65-F5344CB8AC3E}">
        <p14:creationId xmlns:p14="http://schemas.microsoft.com/office/powerpoint/2010/main" val="320356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Request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93781"/>
          </a:xfrm>
        </p:spPr>
        <p:txBody>
          <a:bodyPr/>
          <a:lstStyle/>
          <a:p>
            <a:r>
              <a:rPr lang="en-US" dirty="0"/>
              <a:t>The request body contains the data the client wants to send the server. However the Request bodies are optional by default.</a:t>
            </a:r>
          </a:p>
          <a:p>
            <a:r>
              <a:rPr lang="en-US" dirty="0"/>
              <a:t>The Schema Keyword is used to describe the response body.</a:t>
            </a:r>
          </a:p>
          <a:p>
            <a:r>
              <a:rPr lang="en-US" dirty="0"/>
              <a:t>A schema can define an object or an array – typically used with JSON and XML APIs, a primitive data type such as a number of string used for a plain text responses and a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8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cdn-images-1.medium.com/max/1600/0*ISI_huTLMe899JVq.gif">
            <a:extLst>
              <a:ext uri="{FF2B5EF4-FFF2-40B4-BE49-F238E27FC236}">
                <a16:creationId xmlns:a16="http://schemas.microsoft.com/office/drawing/2014/main" id="{CBC7E670-802E-4C0E-B248-79ACCEEA7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33" y="698500"/>
            <a:ext cx="7801428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75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Response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response is defined by its HTTP status code and the data returned in the response body and/or headers.</a:t>
            </a:r>
          </a:p>
          <a:p>
            <a:r>
              <a:rPr lang="en-US" dirty="0"/>
              <a:t>An API can respond with various media types.</a:t>
            </a:r>
          </a:p>
          <a:p>
            <a:r>
              <a:rPr lang="en-US" dirty="0"/>
              <a:t>JSON is the most common format for data exchange, but isn’t the only option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9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800/0*EEhV9BlXgsTFnBW8.gif">
            <a:extLst>
              <a:ext uri="{FF2B5EF4-FFF2-40B4-BE49-F238E27FC236}">
                <a16:creationId xmlns:a16="http://schemas.microsoft.com/office/drawing/2014/main" id="{A00E47ED-6728-4972-B0D9-E77B4F42F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99" y="1016000"/>
            <a:ext cx="8551333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3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Malik, N. (2019, May 14). The Difference Between REST and SOAP APIs - </a:t>
            </a:r>
            <a:r>
              <a:rPr lang="en-US" dirty="0" err="1"/>
              <a:t>DZone</a:t>
            </a:r>
            <a:r>
              <a:rPr lang="en-US" dirty="0"/>
              <a:t> Integration. Retrieved May 26, 2019, from </a:t>
            </a:r>
            <a:r>
              <a:rPr lang="en-US" dirty="0">
                <a:hlinkClick r:id="rId2"/>
              </a:rPr>
              <a:t>https://dzone.com/articles/difference-between-rest-and-soap-api</a:t>
            </a:r>
            <a:endParaRPr lang="en-US" dirty="0"/>
          </a:p>
          <a:p>
            <a:r>
              <a:rPr lang="en-US" dirty="0"/>
              <a:t>Red Hat. (n.d.). What are APIs? Retrieved May 26, 2019, from </a:t>
            </a:r>
            <a:r>
              <a:rPr lang="en-US" dirty="0">
                <a:hlinkClick r:id="rId3"/>
              </a:rPr>
              <a:t>https://www.redhat.com/en/topics/api/what-are-application-programming-interfaces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38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C54328-0E3E-40FC-9B9C-E60E585EE030}">
  <ds:schemaRefs>
    <ds:schemaRef ds:uri="http://purl.org/dc/elements/1.1/"/>
    <ds:schemaRef ds:uri="http://purl.org/dc/terms/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AFC1D2-5B3D-4F0D-B2A2-5006A0EB9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Ion design</Template>
  <TotalTime>0</TotalTime>
  <Words>459</Words>
  <Application>Microsoft Office PowerPoint</Application>
  <PresentationFormat>Widescreen</PresentationFormat>
  <Paragraphs>35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JSON JavaScript Object Notation</vt:lpstr>
      <vt:lpstr>What are JSON API’s?</vt:lpstr>
      <vt:lpstr>How they differ from SOAP API’s</vt:lpstr>
      <vt:lpstr>JSON Request Header</vt:lpstr>
      <vt:lpstr>JSON Request Body</vt:lpstr>
      <vt:lpstr>PowerPoint Presentation</vt:lpstr>
      <vt:lpstr>JSON Response Body</vt:lpstr>
      <vt:lpstr>PowerPoint Presentation</vt:lpstr>
      <vt:lpstr>References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2019-05-24T18:56:33Z</dcterms:created>
  <dcterms:modified xsi:type="dcterms:W3CDTF">2019-05-27T03:01:51Z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