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4" r:id="rId2"/>
    <p:sldMasterId id="2147483815" r:id="rId3"/>
    <p:sldMasterId id="2147483831" r:id="rId4"/>
    <p:sldMasterId id="2147483833" r:id="rId5"/>
  </p:sldMasterIdLst>
  <p:notesMasterIdLst>
    <p:notesMasterId r:id="rId10"/>
  </p:notesMasterIdLst>
  <p:sldIdLst>
    <p:sldId id="418" r:id="rId6"/>
    <p:sldId id="421" r:id="rId7"/>
    <p:sldId id="419" r:id="rId8"/>
    <p:sldId id="420" r:id="rId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e Drummond" initials="LD" lastIdx="1" clrIdx="0">
    <p:extLst>
      <p:ext uri="{19B8F6BF-5375-455C-9EA6-DF929625EA0E}">
        <p15:presenceInfo xmlns:p15="http://schemas.microsoft.com/office/powerpoint/2012/main" userId="S::ldrummo@us.ibm.com::5d986ace-ab0d-4a4e-aac5-b1bc8e7482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00"/>
    <a:srgbClr val="777777"/>
    <a:srgbClr val="4AB5CA"/>
    <a:srgbClr val="7DD1B8"/>
    <a:srgbClr val="49B4CA"/>
    <a:srgbClr val="EE462F"/>
    <a:srgbClr val="315C80"/>
    <a:srgbClr val="325C80"/>
    <a:srgbClr val="006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7202" autoAdjust="0"/>
  </p:normalViewPr>
  <p:slideViewPr>
    <p:cSldViewPr>
      <p:cViewPr varScale="1">
        <p:scale>
          <a:sx n="143" d="100"/>
          <a:sy n="143" d="100"/>
        </p:scale>
        <p:origin x="126" y="216"/>
      </p:cViewPr>
      <p:guideLst>
        <p:guide orient="horz" pos="1620"/>
        <p:guide pos="2880"/>
      </p:guideLst>
    </p:cSldViewPr>
  </p:slideViewPr>
  <p:notesTextViewPr>
    <p:cViewPr>
      <p:scale>
        <a:sx n="1" d="1"/>
        <a:sy n="1" d="1"/>
      </p:scale>
      <p:origin x="0" y="0"/>
    </p:cViewPr>
  </p:notesTextViewPr>
  <p:sorterViewPr>
    <p:cViewPr>
      <p:scale>
        <a:sx n="100" d="100"/>
        <a:sy n="100" d="100"/>
      </p:scale>
      <p:origin x="0" y="-11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405635A-99B6-448C-8BCD-F765FCAB51E0}" type="datetimeFigureOut">
              <a:rPr lang="en-US" smtClean="0"/>
              <a:t>7/20/2021</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A660EAC-C53F-4320-A189-FCE58644147F}" type="slidenum">
              <a:rPr lang="en-US" smtClean="0"/>
              <a:t>‹#›</a:t>
            </a:fld>
            <a:endParaRPr lang="en-US" dirty="0"/>
          </a:p>
        </p:txBody>
      </p:sp>
    </p:spTree>
    <p:extLst>
      <p:ext uri="{BB962C8B-B14F-4D97-AF65-F5344CB8AC3E}">
        <p14:creationId xmlns:p14="http://schemas.microsoft.com/office/powerpoint/2010/main" val="232617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8FC15A3-E985-45BD-B2AC-7F55FC66171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6985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8FC15A3-E985-45BD-B2AC-7F55FC66171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1799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8FC15A3-E985-45BD-B2AC-7F55FC66171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68963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8FC15A3-E985-45BD-B2AC-7F55FC66171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654854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NULL"/><Relationship Id="rId4" Type="http://schemas.openxmlformats.org/officeDocument/2006/relationships/tags" Target="../tags/tag4.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2571750"/>
            <a:ext cx="2286000" cy="2571750"/>
          </a:xfrm>
          <a:prstGeom prst="rect">
            <a:avLst/>
          </a:prstGeom>
          <a:solidFill>
            <a:schemeClr val="bg2"/>
          </a:solidFill>
        </p:spPr>
        <p:txBody>
          <a:bodyPr lIns="285750" tIns="142875" rIns="142875" bIns="142875"/>
          <a:lstStyle>
            <a:lvl1pPr>
              <a:defRPr sz="13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4572000" cy="2571750"/>
          </a:xfrm>
          <a:prstGeom prst="rect">
            <a:avLst/>
          </a:prstGeom>
          <a:solidFill>
            <a:schemeClr val="tx1"/>
          </a:solidFill>
        </p:spPr>
        <p:txBody>
          <a:bodyPr vert="horz" lIns="142875" tIns="125730" rIns="142875" bIns="142875"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dirty="0">
              <a:solidFill>
                <a:srgbClr val="FFFFFF"/>
              </a:solidFill>
              <a:latin typeface="Arial Regular" charset="0"/>
            </a:endParaRPr>
          </a:p>
        </p:txBody>
      </p:sp>
      <p:sp>
        <p:nvSpPr>
          <p:cNvPr id="2" name="Title 1"/>
          <p:cNvSpPr>
            <a:spLocks noGrp="1"/>
          </p:cNvSpPr>
          <p:nvPr>
            <p:ph type="title" hasCustomPrompt="1"/>
          </p:nvPr>
        </p:nvSpPr>
        <p:spPr>
          <a:xfrm>
            <a:off x="285750" y="428625"/>
            <a:ext cx="4114800" cy="17145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lumMod val="60000"/>
                    <a:lumOff val="40000"/>
                  </a:schemeClr>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0"/>
            <a:ext cx="2286000" cy="2571750"/>
          </a:xfrm>
          <a:prstGeom prst="rect">
            <a:avLst/>
          </a:prstGeom>
          <a:solidFill>
            <a:schemeClr val="accent2"/>
          </a:solidFill>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0"/>
            <a:ext cx="2286000" cy="2571750"/>
          </a:xfrm>
          <a:prstGeom prst="rect">
            <a:avLst/>
          </a:prstGeom>
          <a:solidFill>
            <a:schemeClr val="bg2"/>
          </a:solidFill>
        </p:spPr>
        <p:txBody>
          <a:bodyPr lIns="142875" tIns="142875" rIns="142875" bIns="142875"/>
          <a:lstStyle>
            <a:lvl1pPr>
              <a:defRPr sz="13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6858000" y="2571750"/>
            <a:ext cx="2286000" cy="2571750"/>
          </a:xfrm>
          <a:prstGeom prst="rect">
            <a:avLst/>
          </a:prstGeom>
          <a:solidFill>
            <a:schemeClr val="accent2"/>
          </a:solidFill>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4257" y="4886340"/>
            <a:ext cx="353824" cy="142876"/>
          </a:xfrm>
          <a:prstGeom prst="rect">
            <a:avLst/>
          </a:prstGeom>
        </p:spPr>
      </p:pic>
      <p:sp>
        <p:nvSpPr>
          <p:cNvPr id="19" name="Content Placeholder 9"/>
          <p:cNvSpPr>
            <a:spLocks noGrp="1"/>
          </p:cNvSpPr>
          <p:nvPr>
            <p:ph sz="quarter" idx="19"/>
          </p:nvPr>
        </p:nvSpPr>
        <p:spPr>
          <a:xfrm>
            <a:off x="2286000" y="2571750"/>
            <a:ext cx="2286000" cy="2571750"/>
          </a:xfrm>
          <a:prstGeom prst="rect">
            <a:avLst/>
          </a:prstGeom>
          <a:solidFill>
            <a:schemeClr val="accent2"/>
          </a:solidFill>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4572000" y="2571750"/>
            <a:ext cx="2286000" cy="2571750"/>
          </a:xfrm>
          <a:prstGeom prst="rect">
            <a:avLst/>
          </a:prstGeom>
          <a:solidFill>
            <a:schemeClr val="bg2"/>
          </a:solidFill>
        </p:spPr>
        <p:txBody>
          <a:bodyPr lIns="142875" tIns="142875" rIns="142875" bIns="142875"/>
          <a:lstStyle>
            <a:lvl1pPr>
              <a:defRPr sz="13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5" name="Footer Placeholder 3"/>
          <p:cNvSpPr txBox="1">
            <a:spLocks/>
          </p:cNvSpPr>
          <p:nvPr userDrawn="1"/>
        </p:nvSpPr>
        <p:spPr>
          <a:xfrm>
            <a:off x="571500"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000000">
                    <a:alpha val="60000"/>
                  </a:srgbClr>
                </a:solidFill>
                <a:latin typeface="IBM Plex Sans" charset="0"/>
                <a:ea typeface="IBM Plex Sans" charset="0"/>
                <a:cs typeface="IBM Plex Sans" charset="0"/>
              </a:rPr>
              <a:t>©</a:t>
            </a:r>
            <a:r>
              <a:rPr lang="en-US" sz="300" dirty="0">
                <a:solidFill>
                  <a:srgbClr val="000000">
                    <a:alpha val="60000"/>
                  </a:srgbClr>
                </a:solidFill>
                <a:latin typeface="IBM Plex Sans" charset="0"/>
                <a:ea typeface="IBM Plex Sans" charset="0"/>
                <a:cs typeface="IBM Plex Sans" charset="0"/>
              </a:rPr>
              <a:t> </a:t>
            </a:r>
            <a:r>
              <a:rPr lang="is-IS" dirty="0">
                <a:solidFill>
                  <a:srgbClr val="000000">
                    <a:alpha val="60000"/>
                  </a:srgbClr>
                </a:solidFill>
                <a:latin typeface="IBM Plex Sans" charset="0"/>
                <a:ea typeface="IBM Plex Sans" charset="0"/>
                <a:cs typeface="IBM Plex Sans" charset="0"/>
              </a:rPr>
              <a:t>2018</a:t>
            </a:r>
            <a:r>
              <a:rPr lang="en-US" dirty="0">
                <a:solidFill>
                  <a:srgbClr val="000000">
                    <a:alpha val="60000"/>
                  </a:srgbClr>
                </a:solidFill>
                <a:latin typeface="IBM Plex Sans" charset="0"/>
                <a:ea typeface="IBM Plex Sans" charset="0"/>
                <a:cs typeface="IBM Plex Sans" charset="0"/>
              </a:rPr>
              <a:t> IBM Corporation               </a:t>
            </a:r>
          </a:p>
        </p:txBody>
      </p:sp>
      <p:sp>
        <p:nvSpPr>
          <p:cNvPr id="22"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z="500" smtClean="0">
                <a:solidFill>
                  <a:srgbClr val="000000"/>
                </a:solidFill>
                <a:latin typeface="IBM Plex Sans" charset="0"/>
                <a:ea typeface="IBM Plex Sans" charset="0"/>
                <a:cs typeface="IBM Plex Sans" charset="0"/>
              </a:rPr>
              <a:pPr/>
              <a:t>‹#›</a:t>
            </a:fld>
            <a:endParaRPr lang="en-US" sz="500" dirty="0">
              <a:solidFill>
                <a:srgbClr val="000000"/>
              </a:solidFill>
              <a:latin typeface="IBM Plex Sans" charset="0"/>
              <a:ea typeface="IBM Plex Sans" charset="0"/>
              <a:cs typeface="IBM Plex Sans" charset="0"/>
            </a:endParaRPr>
          </a:p>
        </p:txBody>
      </p:sp>
      <p:sp>
        <p:nvSpPr>
          <p:cNvPr id="17"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IBM Services</a:t>
            </a:r>
          </a:p>
        </p:txBody>
      </p:sp>
    </p:spTree>
    <p:extLst>
      <p:ext uri="{BB962C8B-B14F-4D97-AF65-F5344CB8AC3E}">
        <p14:creationId xmlns:p14="http://schemas.microsoft.com/office/powerpoint/2010/main" val="116948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729" y="150284"/>
            <a:ext cx="8229600" cy="247860"/>
          </a:xfrm>
          <a:prstGeom prst="rect">
            <a:avLst/>
          </a:prstGeom>
        </p:spPr>
        <p:txBody>
          <a:bodyPr lIns="79314" tIns="39644" rIns="79314" bIns="39644"/>
          <a:lstStyle>
            <a:lvl1pPr>
              <a:defRPr sz="1400" b="1">
                <a:solidFill>
                  <a:schemeClr val="accent2">
                    <a:lumMod val="50000"/>
                  </a:schemeClr>
                </a:solidFill>
                <a:latin typeface="Calibr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7310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646" y="1018616"/>
            <a:ext cx="8442930" cy="3622497"/>
          </a:xfrm>
          <a:prstGeom prst="rect">
            <a:avLst/>
          </a:prstGeom>
        </p:spPr>
        <p:txBody>
          <a:bodyPr lIns="73344" tIns="36672" rIns="73344" bIns="36672">
            <a:normAutofit/>
          </a:bodyPr>
          <a:lstStyle>
            <a:lvl1pPr marL="137520" marR="0" indent="-137520" algn="l" defTabSz="550080" rtl="0" eaLnBrk="1" fontAlgn="auto" latinLnBrk="0" hangingPunct="1">
              <a:lnSpc>
                <a:spcPct val="100000"/>
              </a:lnSpc>
              <a:spcBef>
                <a:spcPts val="541"/>
              </a:spcBef>
              <a:spcAft>
                <a:spcPts val="0"/>
              </a:spcAft>
              <a:buClrTx/>
              <a:buSzTx/>
              <a:buFont typeface="Wingdings" pitchFamily="2" charset="2"/>
              <a:buChar char="§"/>
              <a:tabLst/>
              <a:defRPr sz="1400" b="0" i="0">
                <a:solidFill>
                  <a:schemeClr val="tx2"/>
                </a:solidFill>
                <a:latin typeface="Helvetica Neue Light" charset="0"/>
                <a:ea typeface="Helvetica Neue Light" charset="0"/>
                <a:cs typeface="Helvetica Neue Light" charset="0"/>
              </a:defRPr>
            </a:lvl1pPr>
            <a:lvl2pPr marL="275040" indent="-137520">
              <a:spcBef>
                <a:spcPts val="0"/>
              </a:spcBef>
              <a:defRPr sz="1400" b="0" i="0">
                <a:solidFill>
                  <a:schemeClr val="tx2"/>
                </a:solidFill>
                <a:latin typeface="Helvetica Neue Light" charset="0"/>
                <a:ea typeface="Helvetica Neue Light" charset="0"/>
                <a:cs typeface="Helvetica Neue Light" charset="0"/>
              </a:defRPr>
            </a:lvl2pPr>
            <a:lvl3pPr marL="412560" indent="-137520">
              <a:spcBef>
                <a:spcPts val="0"/>
              </a:spcBef>
              <a:buFont typeface="Wingdings" pitchFamily="2" charset="2"/>
              <a:buChar char="§"/>
              <a:defRPr sz="1400" b="0" i="0">
                <a:solidFill>
                  <a:schemeClr val="tx2"/>
                </a:solidFill>
                <a:latin typeface="Helvetica Neue Light" charset="0"/>
                <a:ea typeface="Helvetica Neue Light" charset="0"/>
                <a:cs typeface="Helvetica Neue Light" charset="0"/>
              </a:defRPr>
            </a:lvl3pPr>
            <a:lvl4pPr>
              <a:defRPr sz="1000">
                <a:solidFill>
                  <a:schemeClr val="tx2"/>
                </a:solidFill>
              </a:defRPr>
            </a:lvl4pPr>
            <a:lvl5pPr>
              <a:defRPr sz="1000">
                <a:solidFill>
                  <a:schemeClr val="tx2"/>
                </a:solidFill>
              </a:defRPr>
            </a:lvl5pPr>
          </a:lstStyle>
          <a:p>
            <a:pPr lvl="0"/>
            <a:r>
              <a:rPr lang="en-US"/>
              <a:t>Edit Master text styles</a:t>
            </a:r>
          </a:p>
          <a:p>
            <a:pPr lvl="1"/>
            <a:r>
              <a:rPr lang="en-US"/>
              <a:t>Second level</a:t>
            </a:r>
          </a:p>
          <a:p>
            <a:pPr lvl="2"/>
            <a:r>
              <a:rPr lang="en-US"/>
              <a:t>Third level</a:t>
            </a:r>
          </a:p>
        </p:txBody>
      </p:sp>
      <p:sp>
        <p:nvSpPr>
          <p:cNvPr id="6" name="Title 10"/>
          <p:cNvSpPr>
            <a:spLocks noGrp="1"/>
          </p:cNvSpPr>
          <p:nvPr>
            <p:ph type="title"/>
          </p:nvPr>
        </p:nvSpPr>
        <p:spPr>
          <a:xfrm>
            <a:off x="342492" y="225643"/>
            <a:ext cx="8436384" cy="685800"/>
          </a:xfrm>
          <a:prstGeom prst="rect">
            <a:avLst/>
          </a:prstGeom>
        </p:spPr>
        <p:txBody>
          <a:bodyPr vert="horz" lIns="73344" tIns="36672" rIns="73344" bIns="36672" rtlCol="0" anchor="ctr">
            <a:norm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32331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sz="1600" b="0">
                <a:solidFill>
                  <a:srgbClr val="214181"/>
                </a:solidFill>
                <a:latin typeface="Britannic Bold" panose="020B0903060703020204" pitchFamily="34" charset="0"/>
              </a:defRPr>
            </a:lvl1pPr>
          </a:lstStyle>
          <a:p>
            <a:r>
              <a:rPr lang="en-US" dirty="0"/>
              <a:t>Click to edit Master title style</a:t>
            </a:r>
          </a:p>
        </p:txBody>
      </p:sp>
      <p:sp>
        <p:nvSpPr>
          <p:cNvPr id="13" name="Text Placeholder 12"/>
          <p:cNvSpPr>
            <a:spLocks noGrp="1"/>
          </p:cNvSpPr>
          <p:nvPr>
            <p:ph type="body" sz="quarter" idx="10"/>
          </p:nvPr>
        </p:nvSpPr>
        <p:spPr>
          <a:xfrm>
            <a:off x="268941" y="371676"/>
            <a:ext cx="4441867" cy="183016"/>
          </a:xfrm>
          <a:prstGeom prst="rect">
            <a:avLst/>
          </a:prstGeom>
        </p:spPr>
        <p:txBody>
          <a:bodyPr lIns="73344" tIns="36672" rIns="73344" bIns="36672"/>
          <a:lstStyle>
            <a:lvl1pPr marL="0" indent="0">
              <a:buFontTx/>
              <a:buNone/>
              <a:defRPr sz="900">
                <a:latin typeface="Calibri Light" panose="020F03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27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2">
            <a:extLst>
              <a:ext uri="{FF2B5EF4-FFF2-40B4-BE49-F238E27FC236}">
                <a16:creationId xmlns:a16="http://schemas.microsoft.com/office/drawing/2014/main" id="{6ADE4B86-5ABE-4FBF-ACE2-557F4DF48552}"/>
              </a:ext>
            </a:extLst>
          </p:cNvPr>
          <p:cNvSpPr>
            <a:spLocks noGrp="1" noChangeArrowheads="1"/>
          </p:cNvSpPr>
          <p:nvPr>
            <p:ph type="sldNum" sz="quarter" idx="12"/>
          </p:nvPr>
        </p:nvSpPr>
        <p:spPr>
          <a:xfrm>
            <a:off x="328615" y="4800601"/>
            <a:ext cx="2124075" cy="265113"/>
          </a:xfrm>
          <a:prstGeom prst="rect">
            <a:avLst/>
          </a:prstGeom>
        </p:spPr>
        <p:txBody>
          <a:bodyPr vert="horz" wrap="square" lIns="34288" tIns="17144" rIns="34288" bIns="17144" numCol="1" anchor="t" anchorCtr="0" compatLnSpc="1">
            <a:prstTxWarp prst="textNoShape">
              <a:avLst/>
            </a:prstTxWarp>
          </a:bodyPr>
          <a:lstStyle>
            <a:lvl1pPr>
              <a:defRPr sz="900"/>
            </a:lvl1pPr>
          </a:lstStyle>
          <a:p>
            <a:pPr algn="ctr" defTabSz="685767" fontAlgn="base">
              <a:lnSpc>
                <a:spcPct val="90000"/>
              </a:lnSpc>
              <a:spcBef>
                <a:spcPct val="0"/>
              </a:spcBef>
              <a:spcAft>
                <a:spcPct val="0"/>
              </a:spcAft>
            </a:pPr>
            <a:fld id="{BB7E502F-AEA6-4B83-A06D-3F5D60E10206}" type="slidenum">
              <a:rPr lang="en-US" smtClean="0">
                <a:solidFill>
                  <a:prstClr val="black"/>
                </a:solidFill>
                <a:latin typeface="Calibri" pitchFamily="34" charset="0"/>
              </a:rPr>
              <a:pPr algn="ctr" defTabSz="685767" fontAlgn="base">
                <a:lnSpc>
                  <a:spcPct val="90000"/>
                </a:lnSpc>
                <a:spcBef>
                  <a:spcPct val="0"/>
                </a:spcBef>
                <a:spcAft>
                  <a:spcPct val="0"/>
                </a:spcAft>
              </a:pPr>
              <a:t>‹#›</a:t>
            </a:fld>
            <a:endParaRPr lang="en-US" dirty="0">
              <a:solidFill>
                <a:prstClr val="black"/>
              </a:solidFill>
              <a:latin typeface="Calibri" pitchFamily="34" charset="0"/>
            </a:endParaRPr>
          </a:p>
        </p:txBody>
      </p:sp>
    </p:spTree>
    <p:extLst>
      <p:ext uri="{BB962C8B-B14F-4D97-AF65-F5344CB8AC3E}">
        <p14:creationId xmlns:p14="http://schemas.microsoft.com/office/powerpoint/2010/main" val="44145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a:effectLst/>
      </p:grpSpPr>
      <p:sp>
        <p:nvSpPr>
          <p:cNvPr id="3" name="Rectangle 2"/>
          <p:cNvSpPr/>
          <p:nvPr>
            <p:custDataLst>
              <p:tags r:id="rId2"/>
            </p:custDataLst>
          </p:nvPr>
        </p:nvSpPr>
        <p:spPr>
          <a:xfrm>
            <a:off x="0" y="0"/>
            <a:ext cx="9144000" cy="5143500"/>
          </a:xfrm>
          <a:prstGeom prst="rect">
            <a:avLst/>
          </a:prstGeom>
          <a:solidFill>
            <a:srgbClr val="FFFFF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1703" tIns="31703" rIns="31703" bIns="31703" rtlCol="0" anchor="ctr"/>
          <a:lstStyle/>
          <a:p>
            <a:pPr algn="ctr" fontAlgn="base">
              <a:spcBef>
                <a:spcPct val="0"/>
              </a:spcBef>
              <a:spcAft>
                <a:spcPct val="0"/>
              </a:spcAft>
            </a:pPr>
            <a:endParaRPr lang="en-US" sz="1600" dirty="0">
              <a:solidFill>
                <a:srgbClr val="000000"/>
              </a:solidFill>
            </a:endParaRPr>
          </a:p>
        </p:txBody>
      </p:sp>
      <p:sp>
        <p:nvSpPr>
          <p:cNvPr id="2" name="Title 1"/>
          <p:cNvSpPr>
            <a:spLocks noGrp="1"/>
          </p:cNvSpPr>
          <p:nvPr>
            <p:ph type="title"/>
            <p:custDataLst>
              <p:tags r:id="rId3"/>
            </p:custDataLst>
          </p:nvPr>
        </p:nvSpPr>
        <p:spPr>
          <a:effectLst/>
        </p:spPr>
        <p:txBody>
          <a:bodyPr/>
          <a:lstStyle/>
          <a:p>
            <a:r>
              <a:rPr lang="en-US">
                <a:effectLst/>
              </a:rPr>
              <a:t>Click to edit Master title style</a:t>
            </a:r>
            <a:endParaRPr lang="fr-FR">
              <a:effectLst/>
            </a:endParaRPr>
          </a:p>
        </p:txBody>
      </p:sp>
      <p:pic>
        <p:nvPicPr>
          <p:cNvPr id="4" name="Picture 14" descr="blue-logo"/>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8280402" y="170261"/>
            <a:ext cx="587375" cy="178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custDataLst>
              <p:tags r:id="rId5"/>
            </p:custDataLst>
          </p:nvPr>
        </p:nvSpPr>
        <p:spPr>
          <a:xfrm flipV="1">
            <a:off x="274639" y="411956"/>
            <a:ext cx="8594725" cy="0"/>
          </a:xfrm>
          <a:prstGeom prst="line">
            <a:avLst/>
          </a:prstGeom>
          <a:noFill/>
          <a:ln w="9525">
            <a:solidFill>
              <a:sysClr val="windowText" lastClr="000000"/>
            </a:solidFill>
            <a:round/>
          </a:ln>
          <a:effectLst/>
          <a:extLst>
            <a:ext uri="{909E8E84-426E-40DD-AFC4-6F175D3DCCD1}">
              <a14:hiddenFill xmlns:a14="http://schemas.microsoft.com/office/drawing/2010/main">
                <a:noFill/>
              </a14:hiddenFill>
            </a:ext>
          </a:extLst>
        </p:spPr>
        <p:txBody>
          <a:bodyPr lIns="80518" tIns="40259" rIns="80518" bIns="40259"/>
          <a:lstStyle/>
          <a:p>
            <a:pPr algn="ctr" defTabSz="805244">
              <a:spcBef>
                <a:spcPct val="0"/>
              </a:spcBef>
              <a:spcAft>
                <a:spcPct val="0"/>
              </a:spcAft>
              <a:defRPr>
                <a:effectLst/>
              </a:defRPr>
            </a:pPr>
            <a:endParaRPr lang="en-US" sz="1600" kern="0" dirty="0">
              <a:solidFill>
                <a:prstClr val="black"/>
              </a:solidFill>
            </a:endParaRPr>
          </a:p>
        </p:txBody>
      </p:sp>
      <p:sp>
        <p:nvSpPr>
          <p:cNvPr id="6" name="Disclaimer"/>
          <p:cNvSpPr/>
          <p:nvPr>
            <p:custDataLst>
              <p:tags r:id="rId6"/>
            </p:custDataLst>
          </p:nvPr>
        </p:nvSpPr>
        <p:spPr>
          <a:xfrm>
            <a:off x="694944" y="5007486"/>
            <a:ext cx="555148" cy="102156"/>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spAutoFit/>
          </a:bodyPr>
          <a:lstStyle/>
          <a:p>
            <a:pPr fontAlgn="base">
              <a:spcBef>
                <a:spcPct val="0"/>
              </a:spcBef>
              <a:spcAft>
                <a:spcPct val="0"/>
              </a:spcAft>
            </a:pPr>
            <a:r>
              <a:rPr lang="en-US" sz="600" noProof="1">
                <a:solidFill>
                  <a:srgbClr val="000000"/>
                </a:solidFill>
              </a:rPr>
              <a:t>IBM confidential</a:t>
            </a:r>
            <a:endParaRPr lang="fr-FR" sz="600" dirty="0">
              <a:solidFill>
                <a:srgbClr val="000000"/>
              </a:solidFill>
            </a:endParaRPr>
          </a:p>
        </p:txBody>
      </p:sp>
      <p:sp>
        <p:nvSpPr>
          <p:cNvPr id="7" name="SlideNumber"/>
          <p:cNvSpPr/>
          <p:nvPr>
            <p:custDataLst>
              <p:tags r:id="rId7"/>
            </p:custDataLst>
          </p:nvPr>
        </p:nvSpPr>
        <p:spPr>
          <a:xfrm>
            <a:off x="173736" y="4951476"/>
            <a:ext cx="300772" cy="96012"/>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fontAlgn="base">
              <a:spcBef>
                <a:spcPct val="0"/>
              </a:spcBef>
              <a:spcAft>
                <a:spcPct val="0"/>
              </a:spcAft>
            </a:pPr>
            <a:fld id="{BB69BBE8-4DB2-4642-B003-B220ACD5A2FD}" type="slidenum">
              <a:rPr lang="en-US" sz="800" smtClean="0">
                <a:solidFill>
                  <a:srgbClr val="080808"/>
                </a:solidFill>
              </a:rPr>
              <a:pPr algn="ctr" fontAlgn="base">
                <a:spcBef>
                  <a:spcPct val="0"/>
                </a:spcBef>
                <a:spcAft>
                  <a:spcPct val="0"/>
                </a:spcAft>
              </a:pPr>
              <a:t>‹#›</a:t>
            </a:fld>
            <a:endParaRPr lang="fr-FR" sz="800" dirty="0">
              <a:solidFill>
                <a:srgbClr val="080808"/>
              </a:solidFill>
            </a:endParaRPr>
          </a:p>
        </p:txBody>
      </p:sp>
      <p:sp>
        <p:nvSpPr>
          <p:cNvPr id="8" name="Rectangle 6"/>
          <p:cNvSpPr>
            <a:spLocks noChangeArrowheads="1"/>
          </p:cNvSpPr>
          <p:nvPr>
            <p:custDataLst>
              <p:tags r:id="rId8"/>
            </p:custDataLst>
          </p:nvPr>
        </p:nvSpPr>
        <p:spPr>
          <a:xfrm>
            <a:off x="7589838" y="4951670"/>
            <a:ext cx="1371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077" tIns="40538" rIns="81077" bIns="40538"/>
          <a:lstStyle/>
          <a:p>
            <a:pPr algn="r" defTabSz="805244">
              <a:spcBef>
                <a:spcPct val="0"/>
              </a:spcBef>
              <a:spcAft>
                <a:spcPct val="0"/>
              </a:spcAft>
              <a:defRPr>
                <a:effectLst/>
              </a:defRPr>
            </a:pPr>
            <a:r>
              <a:rPr lang="en-US" sz="600" kern="0" dirty="0">
                <a:solidFill>
                  <a:prstClr val="black"/>
                </a:solidFill>
                <a:latin typeface="Calibri" pitchFamily="34" charset="0"/>
              </a:rPr>
              <a:t>© 2017 IBM Corporation</a:t>
            </a:r>
          </a:p>
        </p:txBody>
      </p:sp>
    </p:spTree>
    <p:custDataLst>
      <p:tags r:id="rId1"/>
    </p:custDataLst>
    <p:extLst>
      <p:ext uri="{BB962C8B-B14F-4D97-AF65-F5344CB8AC3E}">
        <p14:creationId xmlns:p14="http://schemas.microsoft.com/office/powerpoint/2010/main" val="348734711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lIns="73344" tIns="36672" rIns="73344" bIns="3667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lIns="73344" tIns="36672" rIns="73344" bIns="36672"/>
          <a:lstStyle>
            <a:lvl1pPr>
              <a:defRPr/>
            </a:lvl1pPr>
          </a:lstStyle>
          <a:p>
            <a:pPr algn="ctr" fontAlgn="base">
              <a:spcBef>
                <a:spcPct val="0"/>
              </a:spcBef>
              <a:spcAft>
                <a:spcPct val="0"/>
              </a:spcAft>
              <a:defRPr/>
            </a:pPr>
            <a:fld id="{D76D832C-DE4A-44A5-B2C4-73ABC700A040}" type="slidenum">
              <a:rPr lang="en-US">
                <a:solidFill>
                  <a:srgbClr val="000000"/>
                </a:solidFill>
                <a:latin typeface="Calibri" pitchFamily="34" charset="0"/>
              </a:rPr>
              <a:pPr algn="ctr" fontAlgn="base">
                <a:spcBef>
                  <a:spcPct val="0"/>
                </a:spcBef>
                <a:spcAft>
                  <a:spcPct val="0"/>
                </a:spcAft>
                <a:defRPr/>
              </a:pPr>
              <a:t>‹#›</a:t>
            </a:fld>
            <a:endParaRPr lang="en-US" dirty="0">
              <a:solidFill>
                <a:srgbClr val="000000"/>
              </a:solidFill>
              <a:latin typeface="Calibri" pitchFamily="34" charset="0"/>
            </a:endParaRPr>
          </a:p>
        </p:txBody>
      </p:sp>
      <p:sp>
        <p:nvSpPr>
          <p:cNvPr id="5" name="Rectangle 8"/>
          <p:cNvSpPr>
            <a:spLocks noGrp="1" noChangeArrowheads="1"/>
          </p:cNvSpPr>
          <p:nvPr>
            <p:ph type="ftr" sz="quarter" idx="11"/>
          </p:nvPr>
        </p:nvSpPr>
        <p:spPr>
          <a:ln/>
        </p:spPr>
        <p:txBody>
          <a:bodyPr lIns="73344" tIns="36672" rIns="73344" bIns="36672"/>
          <a:lstStyle>
            <a:lvl1pPr>
              <a:defRPr/>
            </a:lvl1pPr>
          </a:lstStyle>
          <a:p>
            <a:pPr algn="ctr" fontAlgn="base">
              <a:spcBef>
                <a:spcPct val="0"/>
              </a:spcBef>
              <a:spcAft>
                <a:spcPct val="0"/>
              </a:spcAft>
              <a:defRPr/>
            </a:pPr>
            <a:endParaRPr lang="en-US" dirty="0">
              <a:solidFill>
                <a:srgbClr val="000000"/>
              </a:solidFill>
              <a:latin typeface="Calibri" pitchFamily="34" charset="0"/>
            </a:endParaRPr>
          </a:p>
        </p:txBody>
      </p:sp>
      <p:sp>
        <p:nvSpPr>
          <p:cNvPr id="6" name="Rectangle 9"/>
          <p:cNvSpPr>
            <a:spLocks noGrp="1" noChangeArrowheads="1"/>
          </p:cNvSpPr>
          <p:nvPr>
            <p:ph type="dt" sz="half" idx="12"/>
          </p:nvPr>
        </p:nvSpPr>
        <p:spPr>
          <a:ln/>
        </p:spPr>
        <p:txBody>
          <a:bodyPr lIns="73344" tIns="36672" rIns="73344" bIns="36672"/>
          <a:lstStyle>
            <a:lvl1pPr>
              <a:defRPr/>
            </a:lvl1pPr>
          </a:lstStyle>
          <a:p>
            <a:pPr algn="ctr" fontAlgn="base">
              <a:spcBef>
                <a:spcPct val="0"/>
              </a:spcBef>
              <a:spcAft>
                <a:spcPct val="0"/>
              </a:spcAft>
              <a:defRPr/>
            </a:pPr>
            <a:endParaRPr lang="en-US" dirty="0">
              <a:solidFill>
                <a:srgbClr val="000000"/>
              </a:solidFill>
              <a:latin typeface="Calibri" pitchFamily="34" charset="0"/>
            </a:endParaRPr>
          </a:p>
        </p:txBody>
      </p:sp>
    </p:spTree>
    <p:extLst>
      <p:ext uri="{BB962C8B-B14F-4D97-AF65-F5344CB8AC3E}">
        <p14:creationId xmlns:p14="http://schemas.microsoft.com/office/powerpoint/2010/main" val="517151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 Black">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FE13-688F-484D-AAD4-8F7F75754220}"/>
              </a:ext>
            </a:extLst>
          </p:cNvPr>
          <p:cNvSpPr txBox="1"/>
          <p:nvPr userDrawn="1"/>
        </p:nvSpPr>
        <p:spPr>
          <a:xfrm>
            <a:off x="3429000" y="4981199"/>
            <a:ext cx="1828800" cy="184666"/>
          </a:xfrm>
          <a:prstGeom prst="rect">
            <a:avLst/>
          </a:prstGeom>
          <a:noFill/>
        </p:spPr>
        <p:txBody>
          <a:bodyPr wrap="square" rtlCol="0">
            <a:spAutoFit/>
          </a:bodyPr>
          <a:lstStyle/>
          <a:p>
            <a:pPr algn="ctr"/>
            <a:r>
              <a:rPr lang="en-US" sz="600" b="0" dirty="0">
                <a:solidFill>
                  <a:schemeClr val="bg1"/>
                </a:solidFill>
                <a:latin typeface="IBM Plex Sans" panose="020B0503050203000203" pitchFamily="34" charset="0"/>
              </a:rPr>
              <a:t>IBM &amp; Client confidential</a:t>
            </a:r>
          </a:p>
        </p:txBody>
      </p:sp>
    </p:spTree>
    <p:extLst>
      <p:ext uri="{BB962C8B-B14F-4D97-AF65-F5344CB8AC3E}">
        <p14:creationId xmlns:p14="http://schemas.microsoft.com/office/powerpoint/2010/main" val="2436729871"/>
      </p:ext>
    </p:extLst>
  </p:cSld>
  <p:clrMapOvr>
    <a:overrideClrMapping bg1="dk1" tx1="lt1" bg2="dk2" tx2="lt2" accent1="accent1" accent2="accent2" accent3="accent3" accent4="accent4" accent5="accent5" accent6="accent6" hlink="hlink" folHlink="folHlink"/>
  </p:clrMapOvr>
  <p:transition spd="med"/>
  <p:extLst>
    <p:ext uri="{DCECCB84-F9BA-43D5-87BE-67443E8EF086}">
      <p15:sldGuideLst xmlns:p15="http://schemas.microsoft.com/office/powerpoint/2012/main">
        <p15:guide id="1" orient="horz" pos="4320">
          <p15:clr>
            <a:srgbClr val="FBAE40"/>
          </p15:clr>
        </p15:guide>
        <p15:guide id="2" pos="480">
          <p15:clr>
            <a:srgbClr val="FBAE40"/>
          </p15:clr>
        </p15:guide>
        <p15:guide id="3" pos="14880">
          <p15:clr>
            <a:srgbClr val="FBAE40"/>
          </p15:clr>
        </p15:guide>
        <p15:guide id="4" orient="horz" pos="480">
          <p15:clr>
            <a:srgbClr val="FBAE40"/>
          </p15:clr>
        </p15:guide>
        <p15:guide id="5" orient="horz" pos="8400">
          <p15:clr>
            <a:srgbClr val="FBAE40"/>
          </p15:clr>
        </p15:guide>
        <p15:guide id="6" pos="7680">
          <p15:clr>
            <a:srgbClr val="FBAE40"/>
          </p15:clr>
        </p15:guide>
        <p15:guide id="7" pos="3840">
          <p15:clr>
            <a:srgbClr val="FBAE40"/>
          </p15:clr>
        </p15:guide>
        <p15:guide id="8" pos="11520">
          <p15:clr>
            <a:srgbClr val="FBAE40"/>
          </p15:clr>
        </p15:guide>
        <p15:guide id="9" orient="horz" pos="2160">
          <p15:clr>
            <a:srgbClr val="FBAE40"/>
          </p15:clr>
        </p15:guide>
        <p15:guide id="10" orient="horz" pos="6480">
          <p15:clr>
            <a:srgbClr val="FBAE40"/>
          </p15:clr>
        </p15:guide>
        <p15:guide id="11" orient="horz" pos="3240">
          <p15:clr>
            <a:srgbClr val="FBAE40"/>
          </p15:clr>
        </p15:guide>
        <p15:guide id="12" orient="horz" pos="5400">
          <p15:clr>
            <a:srgbClr val="FBAE40"/>
          </p15:clr>
        </p15:guide>
        <p15:guide id="13" orient="horz" pos="7560">
          <p15:clr>
            <a:srgbClr val="FBAE40"/>
          </p15:clr>
        </p15:guide>
        <p15:guide id="14" orient="horz" pos="1080">
          <p15:clr>
            <a:srgbClr val="FBAE40"/>
          </p15:clr>
        </p15:guide>
        <p15:guide id="15" orient="horz">
          <p15:clr>
            <a:srgbClr val="FBAE40"/>
          </p15:clr>
        </p15:guide>
        <p15:guide id="16" orient="horz" pos="8640">
          <p15:clr>
            <a:srgbClr val="FBAE40"/>
          </p15:clr>
        </p15:guide>
        <p15:guide id="17">
          <p15:clr>
            <a:srgbClr val="FBAE40"/>
          </p15:clr>
        </p15:guide>
        <p15:guide id="18" pos="15360">
          <p15:clr>
            <a:srgbClr val="FBAE40"/>
          </p15:clr>
        </p15:guide>
        <p15:guide id="19" pos="9600">
          <p15:clr>
            <a:srgbClr val="FBAE40"/>
          </p15:clr>
        </p15:guide>
        <p15:guide id="20" pos="13440">
          <p15:clr>
            <a:srgbClr val="FBAE40"/>
          </p15:clr>
        </p15:guide>
        <p15:guide id="21" pos="5760">
          <p15:clr>
            <a:srgbClr val="FBAE40"/>
          </p15:clr>
        </p15:guide>
        <p15:guide id="22" pos="1920">
          <p15:clr>
            <a:srgbClr val="FBAE40"/>
          </p15:clr>
        </p15:guide>
        <p15:guide id="23" pos="7440">
          <p15:clr>
            <a:srgbClr val="FBAE40"/>
          </p15:clr>
        </p15:guide>
        <p15:guide id="24" pos="7920">
          <p15:clr>
            <a:srgbClr val="FBAE40"/>
          </p15:clr>
        </p15:guide>
        <p15:guide id="25" pos="11280">
          <p15:clr>
            <a:srgbClr val="FBAE40"/>
          </p15:clr>
        </p15:guide>
        <p15:guide id="26" pos="11760">
          <p15:clr>
            <a:srgbClr val="FBAE40"/>
          </p15:clr>
        </p15:guide>
        <p15:guide id="27" pos="4080">
          <p15:clr>
            <a:srgbClr val="FBAE40"/>
          </p15:clr>
        </p15:guide>
        <p15:guide id="28" pos="3600">
          <p15:clr>
            <a:srgbClr val="FBAE40"/>
          </p15:clr>
        </p15:guide>
        <p15:guide id="29" orient="horz" pos="8160">
          <p15:clr>
            <a:srgbClr val="FBAE40"/>
          </p15:clr>
        </p15:guide>
        <p15:guide id="30" orient="horz" pos="7848">
          <p15:clr>
            <a:srgbClr val="FBAE40"/>
          </p15:clr>
        </p15:guide>
        <p15:guide id="31" pos="76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4272769"/>
          </a:xfrm>
        </p:spPr>
        <p:txBody>
          <a:bodyPr/>
          <a:lstStyle>
            <a:lvl1pPr>
              <a:defRPr>
                <a:solidFill>
                  <a:schemeClr val="bg1"/>
                </a:solidFill>
              </a:defRPr>
            </a:lvl1pPr>
          </a:lstStyle>
          <a:p>
            <a:r>
              <a:rPr lang="de-DE" dirty="0"/>
              <a:t>Mastertitelformat bearbeiten</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
        <p:nvSpPr>
          <p:cNvPr id="5" name="IBM Garage">
            <a:extLst>
              <a:ext uri="{FF2B5EF4-FFF2-40B4-BE49-F238E27FC236}">
                <a16:creationId xmlns:a16="http://schemas.microsoft.com/office/drawing/2014/main" id="{DBB9F6B4-109A-7A44-8CF7-54E45198F3A2}"/>
              </a:ext>
            </a:extLst>
          </p:cNvPr>
          <p:cNvSpPr txBox="1"/>
          <p:nvPr userDrawn="1"/>
        </p:nvSpPr>
        <p:spPr>
          <a:xfrm>
            <a:off x="219692" y="4499265"/>
            <a:ext cx="898900" cy="410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nSpc>
                <a:spcPts val="3375"/>
              </a:lnSpc>
              <a:defRPr sz="3600" b="1">
                <a:solidFill>
                  <a:schemeClr val="accent5">
                    <a:hueOff val="11700001"/>
                    <a:satOff val="90491"/>
                    <a:lumOff val="87058"/>
                  </a:schemeClr>
                </a:solidFill>
              </a:defRPr>
            </a:pPr>
            <a:r>
              <a:rPr sz="1350" b="0" dirty="0"/>
              <a:t>IBM</a:t>
            </a:r>
            <a:r>
              <a:rPr sz="1350" dirty="0"/>
              <a:t> Garage</a:t>
            </a:r>
          </a:p>
        </p:txBody>
      </p:sp>
    </p:spTree>
    <p:extLst>
      <p:ext uri="{BB962C8B-B14F-4D97-AF65-F5344CB8AC3E}">
        <p14:creationId xmlns:p14="http://schemas.microsoft.com/office/powerpoint/2010/main" val="3738027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a:t>Mastertitelformat bearbeiten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5531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28600" y="228388"/>
            <a:ext cx="4114800" cy="829033"/>
          </a:xfrm>
        </p:spPr>
        <p:txBody>
          <a:bodyPr/>
          <a:lstStyle/>
          <a:p>
            <a:r>
              <a:rPr lang="de-DE"/>
              <a:t>Mastertitelformat bearbeiten</a:t>
            </a:r>
            <a:endParaRPr lang="en-US" dirty="0"/>
          </a:p>
        </p:txBody>
      </p:sp>
      <p:sp>
        <p:nvSpPr>
          <p:cNvPr id="8" name="Text Placeholder 1"/>
          <p:cNvSpPr>
            <a:spLocks noGrp="1"/>
          </p:cNvSpPr>
          <p:nvPr>
            <p:ph type="body" sz="quarter" idx="13"/>
          </p:nvPr>
        </p:nvSpPr>
        <p:spPr>
          <a:xfrm>
            <a:off x="228600" y="1286272"/>
            <a:ext cx="4114800" cy="321488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Text Placeholder 2"/>
          <p:cNvSpPr>
            <a:spLocks noGrp="1"/>
          </p:cNvSpPr>
          <p:nvPr>
            <p:ph type="body" sz="quarter" idx="12"/>
          </p:nvPr>
        </p:nvSpPr>
        <p:spPr>
          <a:xfrm>
            <a:off x="4800600" y="1286272"/>
            <a:ext cx="4114800" cy="321488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8632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4"/>
            <a:ext cx="4114800" cy="4143375"/>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0"/>
            <a:ext cx="2286000" cy="2571750"/>
          </a:xfrm>
          <a:prstGeom prst="rect">
            <a:avLst/>
          </a:prstGeom>
          <a:solidFill>
            <a:schemeClr val="tx2">
              <a:lumMod val="50000"/>
            </a:schemeClr>
          </a:solidFill>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0"/>
            <a:ext cx="2286000" cy="2571750"/>
          </a:xfrm>
          <a:prstGeom prst="rect">
            <a:avLst/>
          </a:prstGeom>
          <a:solidFill>
            <a:schemeClr val="tx1"/>
          </a:solidFill>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4572000" y="2571750"/>
            <a:ext cx="4572000" cy="2571750"/>
          </a:xfrm>
          <a:prstGeom prst="rect">
            <a:avLst/>
          </a:prstGeom>
          <a:solidFill>
            <a:schemeClr val="accent3"/>
          </a:solidFill>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4257" y="4886340"/>
            <a:ext cx="353824" cy="142876"/>
          </a:xfrm>
          <a:prstGeom prst="rect">
            <a:avLst/>
          </a:prstGeom>
        </p:spPr>
      </p:pic>
      <p:sp>
        <p:nvSpPr>
          <p:cNvPr id="19" name="Text Placeholder 23"/>
          <p:cNvSpPr>
            <a:spLocks noGrp="1"/>
          </p:cNvSpPr>
          <p:nvPr>
            <p:ph type="body" sz="quarter" idx="14" hasCustomPrompt="1"/>
          </p:nvPr>
        </p:nvSpPr>
        <p:spPr>
          <a:xfrm>
            <a:off x="285750" y="4589145"/>
            <a:ext cx="411480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600"/>
            </a:lvl2pPr>
            <a:lvl3pPr>
              <a:defRPr sz="600"/>
            </a:lvl3pPr>
            <a:lvl4pPr>
              <a:defRPr sz="600"/>
            </a:lvl4pPr>
            <a:lvl5pPr>
              <a:defRPr sz="600"/>
            </a:lvl5pPr>
          </a:lstStyle>
          <a:p>
            <a:pPr lvl="0"/>
            <a:r>
              <a:rPr lang="en-US" dirty="0"/>
              <a:t>Source: Edit source here</a:t>
            </a:r>
          </a:p>
        </p:txBody>
      </p:sp>
    </p:spTree>
    <p:extLst>
      <p:ext uri="{BB962C8B-B14F-4D97-AF65-F5344CB8AC3E}">
        <p14:creationId xmlns:p14="http://schemas.microsoft.com/office/powerpoint/2010/main" val="3250654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lvl1pPr>
              <a:defRPr sz="1598"/>
            </a:lvl1pPr>
          </a:lstStyle>
          <a:p>
            <a:r>
              <a:rPr lang="de-DE" dirty="0"/>
              <a:t>Mastertitelformat bearbeiten</a:t>
            </a:r>
            <a:endParaRPr lang="en-US" dirty="0"/>
          </a:p>
        </p:txBody>
      </p:sp>
      <p:sp>
        <p:nvSpPr>
          <p:cNvPr id="6" name="Text Placeholder"/>
          <p:cNvSpPr>
            <a:spLocks noGrp="1"/>
          </p:cNvSpPr>
          <p:nvPr>
            <p:ph type="body" sz="quarter" idx="12"/>
          </p:nvPr>
        </p:nvSpPr>
        <p:spPr>
          <a:xfrm>
            <a:off x="228600" y="1286272"/>
            <a:ext cx="4114800" cy="3214886"/>
          </a:xfrm>
        </p:spPr>
        <p:txBody>
          <a:bodyPr/>
          <a:lstStyle>
            <a:lvl1pPr>
              <a:lnSpc>
                <a:spcPct val="90000"/>
              </a:lnSpc>
              <a:defRPr sz="9590" b="1" i="0">
                <a:latin typeface="IBM Plex Sans" panose="020B0503050203000203" pitchFamily="34" charset="0"/>
              </a:defRPr>
            </a:lvl1pPr>
          </a:lstStyle>
          <a:p>
            <a:pPr lvl="0"/>
            <a:r>
              <a:rPr lang="de-DE" dirty="0"/>
              <a:t>Mastertextformat bearbeiten</a:t>
            </a:r>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4810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lvl1pPr>
              <a:defRPr sz="1598"/>
            </a:lvl1pPr>
          </a:lstStyle>
          <a:p>
            <a:r>
              <a:rPr lang="de-DE" dirty="0"/>
              <a:t>Mastertitelformat bearbeiten</a:t>
            </a:r>
            <a:endParaRPr lang="en-US" dirty="0"/>
          </a:p>
        </p:txBody>
      </p:sp>
      <p:sp>
        <p:nvSpPr>
          <p:cNvPr id="6" name="Text Placeholder"/>
          <p:cNvSpPr>
            <a:spLocks noGrp="1"/>
          </p:cNvSpPr>
          <p:nvPr>
            <p:ph type="body" sz="quarter" idx="12"/>
          </p:nvPr>
        </p:nvSpPr>
        <p:spPr>
          <a:xfrm>
            <a:off x="228600" y="1286272"/>
            <a:ext cx="4114800" cy="3214886"/>
          </a:xfrm>
        </p:spPr>
        <p:txBody>
          <a:bodyPr/>
          <a:lstStyle>
            <a:lvl1pPr>
              <a:lnSpc>
                <a:spcPct val="90000"/>
              </a:lnSpc>
              <a:defRPr sz="9590" b="1" i="0">
                <a:latin typeface="IBM Plex Sans" panose="020B0503050203000203" pitchFamily="34" charset="0"/>
              </a:defRPr>
            </a:lvl1pPr>
          </a:lstStyle>
          <a:p>
            <a:pPr lvl="0"/>
            <a:r>
              <a:rPr lang="de-DE" dirty="0"/>
              <a:t>Mastertextformat bearbeiten</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de-DE" dirty="0"/>
              <a:t>Bild durch Klicken auf Symbol hinzufügen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4919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228601" y="228388"/>
            <a:ext cx="8686733" cy="4272770"/>
          </a:xfrm>
        </p:spPr>
        <p:txBody>
          <a:bodyPr/>
          <a:lstStyle>
            <a:lvl1pPr>
              <a:defRPr sz="9590" b="1" i="0">
                <a:latin typeface="IBM Plex Sans" panose="020B0503050203000203" pitchFamily="34" charset="0"/>
              </a:defRPr>
            </a:lvl1pPr>
          </a:lstStyle>
          <a:p>
            <a:r>
              <a:rPr lang="de-DE" dirty="0"/>
              <a:t>Mastertitelformat bearbeiten</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iX / ©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51828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28666" y="228389"/>
            <a:ext cx="5486400" cy="4272769"/>
          </a:xfrm>
        </p:spPr>
        <p:txBody>
          <a:bodyPr/>
          <a:lstStyle/>
          <a:p>
            <a:r>
              <a:rPr lang="de-DE" dirty="0"/>
              <a:t>Mastertitelformat bearbeiten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3593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4272844"/>
          </a:xfrm>
        </p:spPr>
        <p:txBody>
          <a:bodyPr/>
          <a:lstStyle/>
          <a:p>
            <a:r>
              <a:rPr lang="de-DE" dirty="0"/>
              <a:t>Mastertitelformat bearbeiten</a:t>
            </a:r>
            <a:endParaRPr lang="en-US" dirty="0"/>
          </a:p>
        </p:txBody>
      </p:sp>
      <p:sp>
        <p:nvSpPr>
          <p:cNvPr id="6" name="Text Placeholder"/>
          <p:cNvSpPr>
            <a:spLocks noGrp="1"/>
          </p:cNvSpPr>
          <p:nvPr>
            <p:ph type="body" sz="quarter" idx="12"/>
          </p:nvPr>
        </p:nvSpPr>
        <p:spPr>
          <a:xfrm>
            <a:off x="4800600" y="228389"/>
            <a:ext cx="4114800" cy="4272844"/>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1018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p>
            <a:r>
              <a:rPr lang="de-DE" dirty="0"/>
              <a:t>Mastertitelformat bearbeiten</a:t>
            </a:r>
            <a:endParaRPr lang="en-US" dirty="0"/>
          </a:p>
        </p:txBody>
      </p:sp>
      <p:sp>
        <p:nvSpPr>
          <p:cNvPr id="8" name="Text Placeholder"/>
          <p:cNvSpPr>
            <a:spLocks noGrp="1"/>
          </p:cNvSpPr>
          <p:nvPr>
            <p:ph type="body" sz="quarter" idx="13"/>
          </p:nvPr>
        </p:nvSpPr>
        <p:spPr>
          <a:xfrm>
            <a:off x="228600" y="1286272"/>
            <a:ext cx="4114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Text Placeholder"/>
          <p:cNvSpPr>
            <a:spLocks noGrp="1"/>
          </p:cNvSpPr>
          <p:nvPr>
            <p:ph type="body" sz="quarter" idx="12"/>
          </p:nvPr>
        </p:nvSpPr>
        <p:spPr>
          <a:xfrm>
            <a:off x="4800600" y="1286272"/>
            <a:ext cx="4114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92447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7" name="Content Placeholder"/>
          <p:cNvSpPr>
            <a:spLocks noGrp="1"/>
          </p:cNvSpPr>
          <p:nvPr>
            <p:ph sz="quarter" idx="13"/>
          </p:nvPr>
        </p:nvSpPr>
        <p:spPr>
          <a:xfrm>
            <a:off x="228600" y="1286272"/>
            <a:ext cx="4114800" cy="3214886"/>
          </a:xfrm>
        </p:spPr>
        <p:txBody>
          <a:bodyPr/>
          <a:lstStyle>
            <a:lvl1pPr>
              <a:defRPr sz="2398"/>
            </a:lvl1pPr>
          </a:lstStyle>
          <a:p>
            <a:pPr lvl="0"/>
            <a:r>
              <a:rPr lang="de-DE" dirty="0"/>
              <a:t>Mastertextformat bearbeiten</a:t>
            </a:r>
          </a:p>
        </p:txBody>
      </p:sp>
      <p:sp>
        <p:nvSpPr>
          <p:cNvPr id="6" name="Text Placeholder"/>
          <p:cNvSpPr>
            <a:spLocks noGrp="1"/>
          </p:cNvSpPr>
          <p:nvPr>
            <p:ph type="body" sz="quarter" idx="12"/>
          </p:nvPr>
        </p:nvSpPr>
        <p:spPr>
          <a:xfrm>
            <a:off x="4800600" y="1286272"/>
            <a:ext cx="4114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2" name="Titel 1">
            <a:extLst>
              <a:ext uri="{FF2B5EF4-FFF2-40B4-BE49-F238E27FC236}">
                <a16:creationId xmlns:a16="http://schemas.microsoft.com/office/drawing/2014/main" id="{4745523F-C2EF-ED4D-9B7C-8FA717539821}"/>
              </a:ext>
            </a:extLst>
          </p:cNvPr>
          <p:cNvSpPr>
            <a:spLocks noGrp="1"/>
          </p:cNvSpPr>
          <p:nvPr>
            <p:ph type="title"/>
          </p:nvPr>
        </p:nvSpPr>
        <p:spPr>
          <a:xfrm>
            <a:off x="228600" y="228389"/>
            <a:ext cx="4114800" cy="829033"/>
          </a:xfrm>
        </p:spPr>
        <p:txBody>
          <a:bodyPr/>
          <a:lstStyle/>
          <a:p>
            <a:r>
              <a:rPr lang="de-DE"/>
              <a:t>Mastertitelformat bearbeiten</a:t>
            </a:r>
          </a:p>
        </p:txBody>
      </p:sp>
    </p:spTree>
    <p:extLst>
      <p:ext uri="{BB962C8B-B14F-4D97-AF65-F5344CB8AC3E}">
        <p14:creationId xmlns:p14="http://schemas.microsoft.com/office/powerpoint/2010/main" val="84118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735" cy="829033"/>
          </a:xfrm>
        </p:spPr>
        <p:txBody>
          <a:bodyPr/>
          <a:lstStyle/>
          <a:p>
            <a:r>
              <a:rPr lang="de-DE" dirty="0"/>
              <a:t>Mastertitelformat bearbeiten</a:t>
            </a:r>
            <a:endParaRPr lang="en-US" dirty="0"/>
          </a:p>
        </p:txBody>
      </p:sp>
      <p:sp>
        <p:nvSpPr>
          <p:cNvPr id="6" name="Text Placeholder 1"/>
          <p:cNvSpPr>
            <a:spLocks noGrp="1"/>
          </p:cNvSpPr>
          <p:nvPr>
            <p:ph type="body" sz="quarter" idx="12"/>
          </p:nvPr>
        </p:nvSpPr>
        <p:spPr>
          <a:xfrm>
            <a:off x="228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 Placeholder 2"/>
          <p:cNvSpPr>
            <a:spLocks noGrp="1"/>
          </p:cNvSpPr>
          <p:nvPr>
            <p:ph type="body" sz="quarter" idx="13"/>
          </p:nvPr>
        </p:nvSpPr>
        <p:spPr>
          <a:xfrm>
            <a:off x="2514601"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Text Placeholder 3"/>
          <p:cNvSpPr>
            <a:spLocks noGrp="1"/>
          </p:cNvSpPr>
          <p:nvPr>
            <p:ph type="body" sz="quarter" idx="14"/>
          </p:nvPr>
        </p:nvSpPr>
        <p:spPr>
          <a:xfrm>
            <a:off x="4800601"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2" name="Text Placeholder 4"/>
          <p:cNvSpPr>
            <a:spLocks noGrp="1"/>
          </p:cNvSpPr>
          <p:nvPr>
            <p:ph type="body" sz="quarter" idx="15"/>
          </p:nvPr>
        </p:nvSpPr>
        <p:spPr>
          <a:xfrm>
            <a:off x="7086601"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4271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p>
            <a:r>
              <a:rPr lang="de-DE" dirty="0"/>
              <a:t>Mastertitelformat bearbeiten</a:t>
            </a:r>
            <a:endParaRPr lang="en-US" dirty="0"/>
          </a:p>
        </p:txBody>
      </p:sp>
      <p:sp>
        <p:nvSpPr>
          <p:cNvPr id="8" name="Text Placeholder"/>
          <p:cNvSpPr>
            <a:spLocks noGrp="1"/>
          </p:cNvSpPr>
          <p:nvPr>
            <p:ph type="body" sz="quarter" idx="13"/>
          </p:nvPr>
        </p:nvSpPr>
        <p:spPr>
          <a:xfrm>
            <a:off x="228600" y="1286272"/>
            <a:ext cx="4114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de-DE" dirty="0"/>
              <a:t>Bild durch Klicken auf Symbol hinzufügen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9654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28600" y="228390"/>
            <a:ext cx="4114735" cy="4272769"/>
          </a:xfrm>
        </p:spPr>
        <p:txBody>
          <a:bodyPr/>
          <a:lstStyle/>
          <a:p>
            <a:r>
              <a:rPr lang="de-DE" dirty="0"/>
              <a:t>Mastertitelformat bearbeiten</a:t>
            </a:r>
            <a:endParaRPr lang="en-US" dirty="0"/>
          </a:p>
        </p:txBody>
      </p:sp>
      <p:sp>
        <p:nvSpPr>
          <p:cNvPr id="6" name="Text Placeholder 1"/>
          <p:cNvSpPr>
            <a:spLocks noGrp="1"/>
          </p:cNvSpPr>
          <p:nvPr>
            <p:ph type="body" sz="quarter" idx="12"/>
          </p:nvPr>
        </p:nvSpPr>
        <p:spPr>
          <a:xfrm>
            <a:off x="4800666" y="228390"/>
            <a:ext cx="1828800" cy="427276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ext Placeholder 2"/>
          <p:cNvSpPr>
            <a:spLocks noGrp="1"/>
          </p:cNvSpPr>
          <p:nvPr>
            <p:ph type="body" sz="quarter" idx="13"/>
          </p:nvPr>
        </p:nvSpPr>
        <p:spPr>
          <a:xfrm>
            <a:off x="7086533" y="228390"/>
            <a:ext cx="1828800" cy="427276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3139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3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4"/>
            <a:ext cx="4114800" cy="4143375"/>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4572000" y="2571750"/>
            <a:ext cx="2286000" cy="2571750"/>
          </a:xfrm>
          <a:prstGeom prst="rect">
            <a:avLst/>
          </a:prstGeom>
          <a:solidFill>
            <a:schemeClr val="tx1"/>
          </a:solidFill>
          <a:ln>
            <a:noFill/>
          </a:ln>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6858000" y="2571750"/>
            <a:ext cx="2286000" cy="2571750"/>
          </a:xfrm>
          <a:prstGeom prst="rect">
            <a:avLst/>
          </a:prstGeom>
          <a:solidFill>
            <a:schemeClr val="bg2"/>
          </a:solidFill>
          <a:ln>
            <a:noFill/>
          </a:ln>
        </p:spPr>
        <p:txBody>
          <a:bodyPr lIns="142875" tIns="142875" rIns="142875" bIns="142875"/>
          <a:lstStyle>
            <a:lvl1pPr>
              <a:defRPr sz="13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4572000" y="1216"/>
            <a:ext cx="4572000" cy="2571750"/>
          </a:xfrm>
          <a:prstGeom prst="rect">
            <a:avLst/>
          </a:prstGeom>
          <a:solidFill>
            <a:schemeClr val="accent2"/>
          </a:solidFill>
          <a:ln>
            <a:noFill/>
          </a:ln>
        </p:spPr>
        <p:txBody>
          <a:bodyPr lIns="142875" tIns="142875" rIns="142875" bIns="142875"/>
          <a:lstStyle>
            <a:lvl1pPr>
              <a:defRPr sz="13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7200" y="4857750"/>
            <a:ext cx="717613" cy="285750"/>
          </a:xfrm>
          <a:prstGeom prst="rect">
            <a:avLst/>
          </a:prstGeom>
        </p:spPr>
      </p:pic>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4257" y="4886339"/>
            <a:ext cx="353824" cy="142875"/>
          </a:xfrm>
          <a:prstGeom prst="rect">
            <a:avLst/>
          </a:prstGeom>
        </p:spPr>
      </p:pic>
      <p:sp>
        <p:nvSpPr>
          <p:cNvPr id="26" name="Text Placeholder 23"/>
          <p:cNvSpPr>
            <a:spLocks noGrp="1"/>
          </p:cNvSpPr>
          <p:nvPr>
            <p:ph type="body" sz="quarter" idx="14" hasCustomPrompt="1"/>
          </p:nvPr>
        </p:nvSpPr>
        <p:spPr>
          <a:xfrm>
            <a:off x="285750" y="4589145"/>
            <a:ext cx="4114800" cy="285750"/>
          </a:xfrm>
          <a:prstGeom prst="rect">
            <a:avLst/>
          </a:prstGeom>
        </p:spPr>
        <p:txBody>
          <a:bodyPr lIns="0" tIns="0" rIns="0" bIns="0" anchor="b"/>
          <a:lstStyle>
            <a:lvl1pPr marL="0" indent="0">
              <a:tabLst/>
              <a:defRPr sz="500" b="0" i="0">
                <a:solidFill>
                  <a:schemeClr val="tx1">
                    <a:alpha val="70000"/>
                  </a:schemeClr>
                </a:solidFill>
                <a:latin typeface="IBM Plex Sans" charset="0"/>
                <a:ea typeface="IBM Plex Sans" charset="0"/>
                <a:cs typeface="IBM Plex Sans" charset="0"/>
              </a:defRPr>
            </a:lvl1pPr>
            <a:lvl2pPr>
              <a:defRPr sz="600"/>
            </a:lvl2pPr>
            <a:lvl3pPr>
              <a:defRPr sz="600"/>
            </a:lvl3pPr>
            <a:lvl4pPr>
              <a:defRPr sz="600"/>
            </a:lvl4pPr>
            <a:lvl5pPr>
              <a:defRPr sz="600"/>
            </a:lvl5pPr>
          </a:lstStyle>
          <a:p>
            <a:pPr lvl="0"/>
            <a:r>
              <a:rPr lang="en-US" dirty="0"/>
              <a:t>Source: Edit source here</a:t>
            </a:r>
          </a:p>
        </p:txBody>
      </p:sp>
      <p:sp>
        <p:nvSpPr>
          <p:cNvPr id="20" name="Footer Placeholder 3"/>
          <p:cNvSpPr txBox="1">
            <a:spLocks/>
          </p:cNvSpPr>
          <p:nvPr userDrawn="1"/>
        </p:nvSpPr>
        <p:spPr>
          <a:xfrm>
            <a:off x="571500"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000000">
                    <a:alpha val="60000"/>
                  </a:srgbClr>
                </a:solidFill>
                <a:latin typeface="IBM Plex Sans" charset="0"/>
                <a:ea typeface="IBM Plex Sans" charset="0"/>
                <a:cs typeface="IBM Plex Sans" charset="0"/>
              </a:rPr>
              <a:t>©</a:t>
            </a:r>
            <a:r>
              <a:rPr lang="en-US" sz="300" dirty="0">
                <a:solidFill>
                  <a:srgbClr val="000000">
                    <a:alpha val="60000"/>
                  </a:srgbClr>
                </a:solidFill>
                <a:latin typeface="IBM Plex Sans" charset="0"/>
                <a:ea typeface="IBM Plex Sans" charset="0"/>
                <a:cs typeface="IBM Plex Sans" charset="0"/>
              </a:rPr>
              <a:t> </a:t>
            </a:r>
            <a:r>
              <a:rPr lang="is-IS" dirty="0">
                <a:solidFill>
                  <a:srgbClr val="000000">
                    <a:alpha val="60000"/>
                  </a:srgbClr>
                </a:solidFill>
                <a:latin typeface="IBM Plex Sans" charset="0"/>
                <a:ea typeface="IBM Plex Sans" charset="0"/>
                <a:cs typeface="IBM Plex Sans" charset="0"/>
              </a:rPr>
              <a:t>2018</a:t>
            </a:r>
            <a:r>
              <a:rPr lang="en-US" dirty="0">
                <a:solidFill>
                  <a:srgbClr val="000000">
                    <a:alpha val="60000"/>
                  </a:srgbClr>
                </a:solidFill>
                <a:latin typeface="IBM Plex Sans" charset="0"/>
                <a:ea typeface="IBM Plex Sans" charset="0"/>
                <a:cs typeface="IBM Plex Sans" charset="0"/>
              </a:rPr>
              <a:t> IBM Corporation               </a:t>
            </a:r>
          </a:p>
        </p:txBody>
      </p:sp>
      <p:sp>
        <p:nvSpPr>
          <p:cNvPr id="23"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000000">
                    <a:alpha val="60000"/>
                  </a:srgbClr>
                </a:solidFill>
                <a:latin typeface="IBM Plex Sans" charset="0"/>
                <a:ea typeface="IBM Plex Sans" charset="0"/>
                <a:cs typeface="IBM Plex Sans" charset="0"/>
              </a:rPr>
              <a:t>IBM Services</a:t>
            </a:r>
          </a:p>
        </p:txBody>
      </p:sp>
      <p:sp>
        <p:nvSpPr>
          <p:cNvPr id="24"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z="500" smtClean="0">
                <a:solidFill>
                  <a:srgbClr val="000000"/>
                </a:solidFill>
                <a:latin typeface="IBM Plex Sans" charset="0"/>
                <a:ea typeface="IBM Plex Sans" charset="0"/>
                <a:cs typeface="IBM Plex Sans" charset="0"/>
              </a:rPr>
              <a:pPr/>
              <a:t>‹#›</a:t>
            </a:fld>
            <a:endParaRPr lang="en-US" sz="500" dirty="0">
              <a:solidFill>
                <a:srgbClr val="000000"/>
              </a:solidFill>
              <a:latin typeface="IBM Plex Sans" charset="0"/>
              <a:ea typeface="IBM Plex Sans" charset="0"/>
              <a:cs typeface="IBM Plex Sans" charset="0"/>
            </a:endParaRPr>
          </a:p>
        </p:txBody>
      </p:sp>
    </p:spTree>
    <p:extLst>
      <p:ext uri="{BB962C8B-B14F-4D97-AF65-F5344CB8AC3E}">
        <p14:creationId xmlns:p14="http://schemas.microsoft.com/office/powerpoint/2010/main" val="3664195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4272844"/>
          </a:xfrm>
        </p:spPr>
        <p:txBody>
          <a:bodyPr/>
          <a:lstStyle>
            <a:lvl1pPr>
              <a:defRPr>
                <a:latin typeface="IBM Plex Sans" panose="020B0503050203000203" pitchFamily="34" charset="0"/>
              </a:defRPr>
            </a:lvl1pPr>
          </a:lstStyle>
          <a:p>
            <a:r>
              <a:rPr lang="de-DE" dirty="0"/>
              <a:t>Mastertitelformat bearbeiten</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199"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800600" y="228389"/>
            <a:ext cx="4114800" cy="4272844"/>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iX / ©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204769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4272844"/>
          </a:xfrm>
        </p:spPr>
        <p:txBody>
          <a:bodyPr/>
          <a:lstStyle/>
          <a:p>
            <a:r>
              <a:rPr lang="de-DE" dirty="0"/>
              <a:t>Mastertitelformat bearbeiten</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de-DE" dirty="0"/>
              <a:t>Bild durch Klicken auf Symbol hinzufügen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27928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4272844"/>
          </a:xfrm>
        </p:spPr>
        <p:txBody>
          <a:bodyPr/>
          <a:lstStyle/>
          <a:p>
            <a:r>
              <a:rPr lang="de-DE" dirty="0"/>
              <a:t>Mastertitelformat bearbeiten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18112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p>
            <a:r>
              <a:rPr lang="de-DE" dirty="0"/>
              <a:t>Mastertitelformat bearbeiten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6190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p>
            <a:r>
              <a:rPr lang="de-DE" dirty="0"/>
              <a:t>Mastertitelformat bearbeiten</a:t>
            </a:r>
            <a:endParaRPr lang="en-US" dirty="0"/>
          </a:p>
        </p:txBody>
      </p:sp>
      <p:sp>
        <p:nvSpPr>
          <p:cNvPr id="8" name="Text Placeholder"/>
          <p:cNvSpPr>
            <a:spLocks noGrp="1"/>
          </p:cNvSpPr>
          <p:nvPr>
            <p:ph type="body" sz="quarter" idx="13"/>
          </p:nvPr>
        </p:nvSpPr>
        <p:spPr>
          <a:xfrm>
            <a:off x="228600" y="1286272"/>
            <a:ext cx="4114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Content Placeholder 1"/>
          <p:cNvSpPr>
            <a:spLocks noGrp="1"/>
          </p:cNvSpPr>
          <p:nvPr>
            <p:ph sz="quarter" idx="17"/>
          </p:nvPr>
        </p:nvSpPr>
        <p:spPr>
          <a:xfrm>
            <a:off x="4572000" y="0"/>
            <a:ext cx="2286000" cy="2571750"/>
          </a:xfrm>
          <a:solidFill>
            <a:srgbClr val="A4A4A4"/>
          </a:solidFill>
          <a:ln>
            <a:noFill/>
          </a:ln>
        </p:spPr>
        <p:txBody>
          <a:bodyPr lIns="457200" tIns="457200" rIns="457200" bIns="457200"/>
          <a:lstStyle>
            <a:lvl1pPr>
              <a:defRPr>
                <a:solidFill>
                  <a:schemeClr val="tx1"/>
                </a:solidFill>
              </a:defRPr>
            </a:lvl1pPr>
          </a:lstStyle>
          <a:p>
            <a:pPr lvl="0"/>
            <a:r>
              <a:rPr lang="de-DE" dirty="0"/>
              <a:t>Mastertextformat bearbeiten</a:t>
            </a:r>
          </a:p>
        </p:txBody>
      </p:sp>
      <p:sp>
        <p:nvSpPr>
          <p:cNvPr id="10" name="Content Placeholder 2"/>
          <p:cNvSpPr>
            <a:spLocks noGrp="1"/>
          </p:cNvSpPr>
          <p:nvPr>
            <p:ph sz="quarter" idx="18"/>
          </p:nvPr>
        </p:nvSpPr>
        <p:spPr>
          <a:xfrm>
            <a:off x="6858000" y="0"/>
            <a:ext cx="2286000" cy="2571750"/>
          </a:xfrm>
          <a:solidFill>
            <a:srgbClr val="6F6F6F"/>
          </a:solidFill>
          <a:ln>
            <a:noFill/>
          </a:ln>
        </p:spPr>
        <p:txBody>
          <a:bodyPr lIns="457200" tIns="457200" rIns="457200" bIns="457200"/>
          <a:lstStyle>
            <a:lvl1pPr>
              <a:defRPr>
                <a:solidFill>
                  <a:schemeClr val="bg1"/>
                </a:solidFill>
              </a:defRPr>
            </a:lvl1pPr>
          </a:lstStyle>
          <a:p>
            <a:pPr lvl="0"/>
            <a:r>
              <a:rPr lang="de-DE"/>
              <a:t>Mastertextformat bearbeiten</a:t>
            </a:r>
          </a:p>
        </p:txBody>
      </p:sp>
      <p:sp>
        <p:nvSpPr>
          <p:cNvPr id="12" name="Content Placeholder 3"/>
          <p:cNvSpPr>
            <a:spLocks noGrp="1"/>
          </p:cNvSpPr>
          <p:nvPr>
            <p:ph sz="quarter" idx="19"/>
          </p:nvPr>
        </p:nvSpPr>
        <p:spPr>
          <a:xfrm>
            <a:off x="4572000" y="2571619"/>
            <a:ext cx="4572000" cy="2571619"/>
          </a:xfrm>
          <a:solidFill>
            <a:srgbClr val="3D3D3D"/>
          </a:solidFill>
          <a:ln>
            <a:noFill/>
          </a:ln>
        </p:spPr>
        <p:txBody>
          <a:bodyPr lIns="457200" tIns="457200" rIns="457200" bIns="457200"/>
          <a:lstStyle>
            <a:lvl1pPr>
              <a:defRPr>
                <a:solidFill>
                  <a:schemeClr val="bg1"/>
                </a:solidFill>
              </a:defRPr>
            </a:lvl1pPr>
          </a:lstStyle>
          <a:p>
            <a:pPr lvl="0"/>
            <a:r>
              <a:rPr lang="de-DE" dirty="0"/>
              <a:t>Mastertextformat bearbeiten</a:t>
            </a:r>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2040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2"/>
          </a:xfrm>
          <a:solidFill>
            <a:srgbClr val="3D3D3D"/>
          </a:solidFill>
        </p:spPr>
        <p:txBody>
          <a:bodyPr lIns="432000" tIns="457200" rIns="457200" bIns="457200"/>
          <a:lstStyle>
            <a:lvl1pPr>
              <a:defRPr>
                <a:solidFill>
                  <a:schemeClr val="bg1"/>
                </a:solidFill>
              </a:defRPr>
            </a:lvl1pPr>
          </a:lstStyle>
          <a:p>
            <a:r>
              <a:rPr lang="de-DE" dirty="0"/>
              <a:t>Mastertitelformat bearbeiten</a:t>
            </a:r>
            <a:endParaRPr lang="en-US" dirty="0"/>
          </a:p>
        </p:txBody>
      </p:sp>
      <p:sp>
        <p:nvSpPr>
          <p:cNvPr id="6" name="Content Placeholder 1"/>
          <p:cNvSpPr>
            <a:spLocks noGrp="1"/>
          </p:cNvSpPr>
          <p:nvPr>
            <p:ph sz="quarter" idx="17"/>
          </p:nvPr>
        </p:nvSpPr>
        <p:spPr>
          <a:xfrm>
            <a:off x="4572000" y="0"/>
            <a:ext cx="2286000" cy="2571750"/>
          </a:xfrm>
          <a:solidFill>
            <a:srgbClr val="A4A4A4"/>
          </a:solidFill>
          <a:ln>
            <a:noFill/>
          </a:ln>
        </p:spPr>
        <p:txBody>
          <a:bodyPr lIns="457200" tIns="457200" rIns="457200" bIns="457200"/>
          <a:lstStyle>
            <a:lvl1pPr>
              <a:defRPr>
                <a:solidFill>
                  <a:schemeClr val="tx1"/>
                </a:solidFill>
              </a:defRPr>
            </a:lvl1pPr>
          </a:lstStyle>
          <a:p>
            <a:pPr lvl="0"/>
            <a:r>
              <a:rPr lang="de-DE"/>
              <a:t>Mastertextformat bearbeiten</a:t>
            </a:r>
          </a:p>
        </p:txBody>
      </p:sp>
      <p:sp>
        <p:nvSpPr>
          <p:cNvPr id="11" name="Content Placeholder 2"/>
          <p:cNvSpPr>
            <a:spLocks noGrp="1"/>
          </p:cNvSpPr>
          <p:nvPr>
            <p:ph sz="quarter" idx="18"/>
          </p:nvPr>
        </p:nvSpPr>
        <p:spPr>
          <a:xfrm>
            <a:off x="6858000" y="0"/>
            <a:ext cx="2286000" cy="2571750"/>
          </a:xfrm>
          <a:solidFill>
            <a:srgbClr val="6F6F6F"/>
          </a:solidFill>
          <a:ln>
            <a:noFill/>
          </a:ln>
        </p:spPr>
        <p:txBody>
          <a:bodyPr lIns="457200" tIns="457200" rIns="457200" bIns="457200"/>
          <a:lstStyle>
            <a:lvl1pPr>
              <a:defRPr>
                <a:solidFill>
                  <a:schemeClr val="bg1"/>
                </a:solidFill>
              </a:defRPr>
            </a:lvl1pPr>
          </a:lstStyle>
          <a:p>
            <a:pPr lvl="0"/>
            <a:r>
              <a:rPr lang="de-DE"/>
              <a:t>Mastertextformat bearbeiten</a:t>
            </a:r>
          </a:p>
        </p:txBody>
      </p:sp>
      <p:sp>
        <p:nvSpPr>
          <p:cNvPr id="7" name="Content Placeholder 3"/>
          <p:cNvSpPr>
            <a:spLocks noGrp="1"/>
          </p:cNvSpPr>
          <p:nvPr>
            <p:ph sz="quarter" idx="20"/>
          </p:nvPr>
        </p:nvSpPr>
        <p:spPr>
          <a:xfrm>
            <a:off x="0" y="2571619"/>
            <a:ext cx="4572000" cy="2571619"/>
          </a:xfrm>
          <a:solidFill>
            <a:schemeClr val="tx1"/>
          </a:solidFill>
        </p:spPr>
        <p:txBody>
          <a:bodyPr lIns="457200" tIns="457200" rIns="457200" bIns="457200"/>
          <a:lstStyle>
            <a:lvl1pPr>
              <a:defRPr>
                <a:solidFill>
                  <a:schemeClr val="bg1"/>
                </a:solidFill>
              </a:defRPr>
            </a:lvl1pPr>
          </a:lstStyle>
          <a:p>
            <a:pPr lvl="0"/>
            <a:r>
              <a:rPr lang="de-DE" dirty="0"/>
              <a:t>Mastertextformat bearbeiten</a:t>
            </a:r>
          </a:p>
        </p:txBody>
      </p:sp>
      <p:sp>
        <p:nvSpPr>
          <p:cNvPr id="14" name="Content Placeholder 4"/>
          <p:cNvSpPr>
            <a:spLocks noGrp="1"/>
          </p:cNvSpPr>
          <p:nvPr>
            <p:ph sz="quarter" idx="19"/>
          </p:nvPr>
        </p:nvSpPr>
        <p:spPr>
          <a:xfrm>
            <a:off x="4572000" y="2571619"/>
            <a:ext cx="4572000" cy="2571619"/>
          </a:xfrm>
          <a:solidFill>
            <a:srgbClr val="3D3D3D"/>
          </a:solidFill>
          <a:ln>
            <a:noFill/>
          </a:ln>
        </p:spPr>
        <p:txBody>
          <a:bodyPr lIns="457200" tIns="457200" rIns="457200" bIns="457200"/>
          <a:lstStyle>
            <a:lvl1pPr>
              <a:defRPr>
                <a:solidFill>
                  <a:schemeClr val="bg1"/>
                </a:solidFill>
              </a:defRPr>
            </a:lvl1pPr>
          </a:lstStyle>
          <a:p>
            <a:pPr lvl="0"/>
            <a:r>
              <a:rPr lang="de-DE"/>
              <a:t>Mastertextformat bearbeiten</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iX / ©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30944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71619"/>
          </a:xfrm>
          <a:noFill/>
        </p:spPr>
        <p:txBody>
          <a:bodyPr lIns="457200" tIns="457200" rIns="457200" bIns="457200"/>
          <a:lstStyle>
            <a:lvl1pPr>
              <a:defRPr sz="4796"/>
            </a:lvl1pPr>
          </a:lstStyle>
          <a:p>
            <a:r>
              <a:rPr lang="de-DE" dirty="0"/>
              <a:t>Mastertitelformat bearbeiten</a:t>
            </a:r>
            <a:endParaRPr lang="en-US" dirty="0"/>
          </a:p>
        </p:txBody>
      </p:sp>
      <p:sp>
        <p:nvSpPr>
          <p:cNvPr id="7" name="Content Placeholder 1"/>
          <p:cNvSpPr>
            <a:spLocks noGrp="1"/>
          </p:cNvSpPr>
          <p:nvPr>
            <p:ph sz="quarter" idx="20"/>
          </p:nvPr>
        </p:nvSpPr>
        <p:spPr>
          <a:xfrm>
            <a:off x="0" y="2571619"/>
            <a:ext cx="2286000" cy="2571619"/>
          </a:xfrm>
          <a:solidFill>
            <a:srgbClr val="3D3D3D"/>
          </a:solidFill>
        </p:spPr>
        <p:txBody>
          <a:bodyPr lIns="457200" tIns="457200" rIns="457200" bIns="457200"/>
          <a:lstStyle>
            <a:lvl1pPr>
              <a:defRPr>
                <a:solidFill>
                  <a:schemeClr val="bg1"/>
                </a:solidFill>
              </a:defRPr>
            </a:lvl1pPr>
          </a:lstStyle>
          <a:p>
            <a:pPr lvl="0"/>
            <a:r>
              <a:rPr lang="de-DE" dirty="0"/>
              <a:t>Mastertextformat bearbeiten</a:t>
            </a:r>
          </a:p>
        </p:txBody>
      </p:sp>
      <p:sp>
        <p:nvSpPr>
          <p:cNvPr id="14" name="Content Placeholder 2"/>
          <p:cNvSpPr>
            <a:spLocks noGrp="1"/>
          </p:cNvSpPr>
          <p:nvPr>
            <p:ph sz="quarter" idx="19"/>
          </p:nvPr>
        </p:nvSpPr>
        <p:spPr>
          <a:xfrm>
            <a:off x="2286001" y="2571619"/>
            <a:ext cx="2286000" cy="2571619"/>
          </a:xfrm>
          <a:solidFill>
            <a:srgbClr val="6F6F6F"/>
          </a:solidFill>
          <a:ln>
            <a:noFill/>
          </a:ln>
        </p:spPr>
        <p:txBody>
          <a:bodyPr lIns="457200" tIns="457200" rIns="457200" bIns="457200"/>
          <a:lstStyle>
            <a:lvl1pPr>
              <a:defRPr>
                <a:solidFill>
                  <a:schemeClr val="bg1"/>
                </a:solidFill>
              </a:defRPr>
            </a:lvl1pPr>
          </a:lstStyle>
          <a:p>
            <a:pPr lvl="0"/>
            <a:r>
              <a:rPr lang="de-DE" dirty="0"/>
              <a:t>Mastertextformat bearbeiten</a:t>
            </a:r>
          </a:p>
        </p:txBody>
      </p:sp>
      <p:sp>
        <p:nvSpPr>
          <p:cNvPr id="6" name="Content Placeholder 3"/>
          <p:cNvSpPr>
            <a:spLocks noGrp="1"/>
          </p:cNvSpPr>
          <p:nvPr>
            <p:ph sz="quarter" idx="17"/>
          </p:nvPr>
        </p:nvSpPr>
        <p:spPr>
          <a:xfrm>
            <a:off x="4572000" y="2571619"/>
            <a:ext cx="2286000" cy="2571619"/>
          </a:xfrm>
          <a:solidFill>
            <a:srgbClr val="A4A4A4"/>
          </a:solidFill>
          <a:ln>
            <a:noFill/>
          </a:ln>
        </p:spPr>
        <p:txBody>
          <a:bodyPr lIns="457200" tIns="457200" rIns="457200" bIns="457200"/>
          <a:lstStyle>
            <a:lvl1pPr>
              <a:defRPr>
                <a:solidFill>
                  <a:schemeClr val="tx1"/>
                </a:solidFill>
              </a:defRPr>
            </a:lvl1pPr>
          </a:lstStyle>
          <a:p>
            <a:pPr lvl="0"/>
            <a:r>
              <a:rPr lang="de-DE" dirty="0"/>
              <a:t>Mastertextformat bearbeiten</a:t>
            </a:r>
          </a:p>
        </p:txBody>
      </p:sp>
      <p:sp>
        <p:nvSpPr>
          <p:cNvPr id="11" name="Content Placeholder 4"/>
          <p:cNvSpPr>
            <a:spLocks noGrp="1"/>
          </p:cNvSpPr>
          <p:nvPr>
            <p:ph sz="quarter" idx="18"/>
          </p:nvPr>
        </p:nvSpPr>
        <p:spPr>
          <a:xfrm>
            <a:off x="6858000" y="2571619"/>
            <a:ext cx="2286000" cy="2571619"/>
          </a:xfrm>
          <a:solidFill>
            <a:srgbClr val="DCDCDC"/>
          </a:solidFill>
          <a:ln>
            <a:noFill/>
          </a:ln>
        </p:spPr>
        <p:txBody>
          <a:bodyPr lIns="457200" tIns="457200" rIns="457200" bIns="457200"/>
          <a:lstStyle>
            <a:lvl1pPr>
              <a:defRPr>
                <a:solidFill>
                  <a:schemeClr val="tx1"/>
                </a:solidFill>
              </a:defRPr>
            </a:lvl1pPr>
          </a:lstStyle>
          <a:p>
            <a:pPr lvl="0"/>
            <a:r>
              <a:rPr lang="de-DE" dirty="0"/>
              <a:t>Mastertextformat bearbeiten</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iX / ©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230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86272"/>
          </a:xfrm>
          <a:solidFill>
            <a:schemeClr val="bg1"/>
          </a:solidFill>
        </p:spPr>
        <p:txBody>
          <a:bodyPr lIns="457200" tIns="457200" rIns="457200" bIns="457200"/>
          <a:lstStyle>
            <a:lvl1pPr>
              <a:defRPr>
                <a:solidFill>
                  <a:schemeClr val="tx1"/>
                </a:solidFill>
              </a:defRPr>
            </a:lvl1pPr>
          </a:lstStyle>
          <a:p>
            <a:r>
              <a:rPr lang="de-DE" dirty="0"/>
              <a:t>Mastertitelformat bearbeiten</a:t>
            </a:r>
            <a:endParaRPr lang="en-US" dirty="0"/>
          </a:p>
        </p:txBody>
      </p:sp>
      <p:sp>
        <p:nvSpPr>
          <p:cNvPr id="6" name="Picture Placeholder"/>
          <p:cNvSpPr>
            <a:spLocks noGrp="1"/>
          </p:cNvSpPr>
          <p:nvPr>
            <p:ph type="pic" sz="quarter" idx="12"/>
          </p:nvPr>
        </p:nvSpPr>
        <p:spPr>
          <a:xfrm>
            <a:off x="0" y="1286272"/>
            <a:ext cx="9144000" cy="3857228"/>
          </a:xfrm>
        </p:spPr>
        <p:txBody>
          <a:bodyPr lIns="457200" tIns="457200" rIns="457200" bIns="457200"/>
          <a:lstStyle/>
          <a:p>
            <a:r>
              <a:rPr lang="de-DE" dirty="0"/>
              <a:t>Bild durch Klicken auf Symbol hinzufügen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3252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3238"/>
          </a:xfrm>
        </p:spPr>
        <p:txBody>
          <a:bodyPr lIns="457200" tIns="457200" rIns="457200" bIns="457200"/>
          <a:lstStyle/>
          <a:p>
            <a:r>
              <a:rPr lang="de-DE" dirty="0"/>
              <a:t>Bild durch Klicken auf Symbol hinzufügen</a:t>
            </a:r>
            <a:endParaRPr lang="en-US" dirty="0"/>
          </a:p>
        </p:txBody>
      </p:sp>
      <p:sp>
        <p:nvSpPr>
          <p:cNvPr id="6" name="Text Placeholder"/>
          <p:cNvSpPr>
            <a:spLocks noGrp="1"/>
          </p:cNvSpPr>
          <p:nvPr>
            <p:ph type="body" sz="quarter" idx="12"/>
          </p:nvPr>
        </p:nvSpPr>
        <p:spPr>
          <a:xfrm>
            <a:off x="-2" y="2571750"/>
            <a:ext cx="2286003" cy="2571750"/>
          </a:xfrm>
          <a:solidFill>
            <a:schemeClr val="bg1"/>
          </a:solidFill>
        </p:spPr>
        <p:txBody>
          <a:bodyPr lIns="457200" tIns="457200" rIns="457200" bIns="457200"/>
          <a:lstStyle>
            <a:lvl1pPr>
              <a:buClrTx/>
              <a:defRPr>
                <a:solidFill>
                  <a:schemeClr val="tx1"/>
                </a:solidFill>
              </a:defRPr>
            </a:lvl1pPr>
            <a:lvl2pPr>
              <a:buClrTx/>
              <a:defRPr sz="999">
                <a:solidFill>
                  <a:schemeClr val="tx1"/>
                </a:solidFill>
              </a:defRPr>
            </a:lvl2pPr>
            <a:lvl3pPr>
              <a:buClrTx/>
              <a:defRPr sz="999">
                <a:solidFill>
                  <a:schemeClr val="tx1"/>
                </a:solidFill>
              </a:defRPr>
            </a:lvl3pPr>
            <a:lvl4pPr>
              <a:buClrTx/>
              <a:defRPr sz="999">
                <a:solidFill>
                  <a:schemeClr val="tx1"/>
                </a:solidFill>
              </a:defRPr>
            </a:lvl4pPr>
            <a:lvl5pPr>
              <a:buClrTx/>
              <a:defRPr sz="999">
                <a:solidFill>
                  <a:schemeClr val="tx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055035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3238"/>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Content Placeholder 2"/>
          <p:cNvSpPr>
            <a:spLocks noGrp="1"/>
          </p:cNvSpPr>
          <p:nvPr>
            <p:ph sz="quarter" idx="13"/>
          </p:nvPr>
        </p:nvSpPr>
        <p:spPr>
          <a:xfrm>
            <a:off x="2286000" y="0"/>
            <a:ext cx="2286000" cy="5143238"/>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3"/>
          <p:cNvSpPr>
            <a:spLocks noGrp="1"/>
          </p:cNvSpPr>
          <p:nvPr>
            <p:ph sz="quarter" idx="14"/>
          </p:nvPr>
        </p:nvSpPr>
        <p:spPr>
          <a:xfrm>
            <a:off x="4572000" y="0"/>
            <a:ext cx="2286000" cy="5143238"/>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4"/>
          <p:cNvSpPr>
            <a:spLocks noGrp="1"/>
          </p:cNvSpPr>
          <p:nvPr>
            <p:ph sz="quarter" idx="15"/>
          </p:nvPr>
        </p:nvSpPr>
        <p:spPr>
          <a:xfrm>
            <a:off x="6858000" y="0"/>
            <a:ext cx="2286000" cy="5143238"/>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iX / ©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682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2571750"/>
            <a:ext cx="2286000" cy="2571750"/>
          </a:xfrm>
          <a:prstGeom prst="rect">
            <a:avLst/>
          </a:prstGeom>
          <a:solidFill>
            <a:schemeClr val="tx1"/>
          </a:solidFill>
        </p:spPr>
        <p:txBody>
          <a:bodyPr lIns="142875"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2571750"/>
            <a:ext cx="2286000" cy="2571750"/>
          </a:xfrm>
          <a:prstGeom prst="rect">
            <a:avLst/>
          </a:prstGeom>
          <a:solidFill>
            <a:schemeClr val="tx1"/>
          </a:solidFill>
        </p:spPr>
        <p:txBody>
          <a:bodyPr lIns="142875"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571750"/>
            <a:ext cx="2286000" cy="2571750"/>
          </a:xfrm>
          <a:prstGeom prst="rect">
            <a:avLst/>
          </a:prstGeom>
          <a:solidFill>
            <a:schemeClr val="tx1"/>
          </a:solidFill>
        </p:spPr>
        <p:txBody>
          <a:bodyPr lIns="285750"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2571750"/>
            <a:ext cx="2286000" cy="2571750"/>
          </a:xfrm>
          <a:prstGeom prst="rect">
            <a:avLst/>
          </a:prstGeom>
          <a:solidFill>
            <a:schemeClr val="tx1"/>
          </a:solidFill>
        </p:spPr>
        <p:txBody>
          <a:bodyPr lIns="142875"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85750" y="428625"/>
            <a:ext cx="7715250" cy="714375"/>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4257" y="4886340"/>
            <a:ext cx="353824" cy="142876"/>
          </a:xfrm>
          <a:prstGeom prst="rect">
            <a:avLst/>
          </a:prstGeom>
        </p:spPr>
      </p:pic>
      <p:cxnSp>
        <p:nvCxnSpPr>
          <p:cNvPr id="24" name="Straight Connector 23"/>
          <p:cNvCxnSpPr/>
          <p:nvPr userDrawn="1"/>
        </p:nvCxnSpPr>
        <p:spPr>
          <a:xfrm>
            <a:off x="4572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2286000" y="2571750"/>
            <a:ext cx="0" cy="2286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0" name="Footer Placeholder 3"/>
          <p:cNvSpPr txBox="1">
            <a:spLocks/>
          </p:cNvSpPr>
          <p:nvPr userDrawn="1"/>
        </p:nvSpPr>
        <p:spPr>
          <a:xfrm>
            <a:off x="571500"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a:t>
            </a:r>
            <a:r>
              <a:rPr lang="en-US" sz="300" dirty="0">
                <a:solidFill>
                  <a:srgbClr val="FFFFFF">
                    <a:alpha val="60000"/>
                  </a:srgbClr>
                </a:solidFill>
                <a:latin typeface="IBM Plex Sans" charset="0"/>
                <a:ea typeface="IBM Plex Sans" charset="0"/>
                <a:cs typeface="IBM Plex Sans" charset="0"/>
              </a:rPr>
              <a:t> </a:t>
            </a:r>
            <a:r>
              <a:rPr lang="is-IS" dirty="0">
                <a:solidFill>
                  <a:srgbClr val="FFFFFF">
                    <a:alpha val="60000"/>
                  </a:srgbClr>
                </a:solidFill>
                <a:latin typeface="IBM Plex Sans" charset="0"/>
                <a:ea typeface="IBM Plex Sans" charset="0"/>
                <a:cs typeface="IBM Plex Sans" charset="0"/>
              </a:rPr>
              <a:t>2018</a:t>
            </a:r>
            <a:r>
              <a:rPr lang="en-US" dirty="0">
                <a:solidFill>
                  <a:srgbClr val="FFFFFF">
                    <a:alpha val="60000"/>
                  </a:srgbClr>
                </a:solidFill>
                <a:latin typeface="IBM Plex Sans" charset="0"/>
                <a:ea typeface="IBM Plex Sans" charset="0"/>
                <a:cs typeface="IBM Plex Sans" charset="0"/>
              </a:rPr>
              <a:t> IBM Corporation               </a:t>
            </a:r>
          </a:p>
        </p:txBody>
      </p:sp>
      <p:sp>
        <p:nvSpPr>
          <p:cNvPr id="22"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IBM Services</a:t>
            </a:r>
          </a:p>
        </p:txBody>
      </p:sp>
      <p:sp>
        <p:nvSpPr>
          <p:cNvPr id="23"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z="500" smtClean="0">
                <a:solidFill>
                  <a:srgbClr val="FFFFFF"/>
                </a:solidFill>
                <a:latin typeface="IBM Plex Sans" charset="0"/>
                <a:ea typeface="IBM Plex Sans" charset="0"/>
                <a:cs typeface="IBM Plex Sans" charset="0"/>
              </a:rPr>
              <a:pPr/>
              <a:t>‹#›</a:t>
            </a:fld>
            <a:endParaRPr lang="en-US" sz="500" dirty="0">
              <a:solidFill>
                <a:srgbClr val="FFFFFF"/>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600"/>
            </a:lvl2pPr>
            <a:lvl3pPr>
              <a:defRPr sz="600"/>
            </a:lvl3pPr>
            <a:lvl4pPr>
              <a:defRPr sz="600"/>
            </a:lvl4pPr>
            <a:lvl5pPr>
              <a:defRPr sz="600"/>
            </a:lvl5pPr>
          </a:lstStyle>
          <a:p>
            <a:pPr lvl="0"/>
            <a:r>
              <a:rPr lang="en-US" dirty="0"/>
              <a:t>Source: Edit source here</a:t>
            </a:r>
          </a:p>
        </p:txBody>
      </p:sp>
    </p:spTree>
    <p:extLst>
      <p:ext uri="{BB962C8B-B14F-4D97-AF65-F5344CB8AC3E}">
        <p14:creationId xmlns:p14="http://schemas.microsoft.com/office/powerpoint/2010/main" val="10818208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735" cy="829033"/>
          </a:xfrm>
        </p:spPr>
        <p:txBody>
          <a:bodyPr/>
          <a:lstStyle/>
          <a:p>
            <a:r>
              <a:rPr lang="de-DE" dirty="0"/>
              <a:t>Mastertitelformat bearbeiten</a:t>
            </a:r>
            <a:endParaRPr lang="en-US" dirty="0"/>
          </a:p>
        </p:txBody>
      </p:sp>
      <p:sp>
        <p:nvSpPr>
          <p:cNvPr id="6" name="Text Placeholder"/>
          <p:cNvSpPr>
            <a:spLocks noGrp="1"/>
          </p:cNvSpPr>
          <p:nvPr>
            <p:ph type="body" sz="quarter" idx="12"/>
          </p:nvPr>
        </p:nvSpPr>
        <p:spPr>
          <a:xfrm>
            <a:off x="228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Content Placeholder"/>
          <p:cNvSpPr>
            <a:spLocks noGrp="1"/>
          </p:cNvSpPr>
          <p:nvPr>
            <p:ph sz="quarter" idx="13"/>
          </p:nvPr>
        </p:nvSpPr>
        <p:spPr>
          <a:xfrm>
            <a:off x="2514600" y="1286272"/>
            <a:ext cx="6400733"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16355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735" cy="829033"/>
          </a:xfrm>
        </p:spPr>
        <p:txBody>
          <a:bodyPr/>
          <a:lstStyle/>
          <a:p>
            <a:r>
              <a:rPr lang="de-DE" dirty="0"/>
              <a:t>Mastertitelformat bearbeiten</a:t>
            </a:r>
            <a:endParaRPr lang="en-US" dirty="0"/>
          </a:p>
        </p:txBody>
      </p:sp>
      <p:sp>
        <p:nvSpPr>
          <p:cNvPr id="6" name="Text Placeholder"/>
          <p:cNvSpPr>
            <a:spLocks noGrp="1"/>
          </p:cNvSpPr>
          <p:nvPr>
            <p:ph type="body" sz="quarter" idx="12"/>
          </p:nvPr>
        </p:nvSpPr>
        <p:spPr>
          <a:xfrm>
            <a:off x="228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40830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p>
            <a:r>
              <a:rPr lang="de-DE" dirty="0"/>
              <a:t>Mastertitelformat bearbeiten</a:t>
            </a:r>
            <a:endParaRPr lang="en-US" dirty="0"/>
          </a:p>
        </p:txBody>
      </p:sp>
      <p:sp>
        <p:nvSpPr>
          <p:cNvPr id="8" name="Text Placeholder 1"/>
          <p:cNvSpPr>
            <a:spLocks noGrp="1"/>
          </p:cNvSpPr>
          <p:nvPr>
            <p:ph type="body" sz="quarter" idx="13"/>
          </p:nvPr>
        </p:nvSpPr>
        <p:spPr>
          <a:xfrm>
            <a:off x="228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Text Placeholder 2"/>
          <p:cNvSpPr>
            <a:spLocks noGrp="1"/>
          </p:cNvSpPr>
          <p:nvPr>
            <p:ph type="body" sz="quarter" idx="15"/>
          </p:nvPr>
        </p:nvSpPr>
        <p:spPr>
          <a:xfrm>
            <a:off x="2514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de-DE" dirty="0"/>
              <a:t>Bild durch Klicken auf Symbol hinzufügen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004809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1" cy="829033"/>
          </a:xfrm>
        </p:spPr>
        <p:txBody>
          <a:bodyPr/>
          <a:lstStyle/>
          <a:p>
            <a:r>
              <a:rPr lang="de-DE" dirty="0"/>
              <a:t>Mastertitelformat bearbeiten</a:t>
            </a:r>
            <a:endParaRPr lang="en-US" dirty="0"/>
          </a:p>
        </p:txBody>
      </p:sp>
      <p:sp>
        <p:nvSpPr>
          <p:cNvPr id="6" name="Text Placeholder 1"/>
          <p:cNvSpPr>
            <a:spLocks noGrp="1"/>
          </p:cNvSpPr>
          <p:nvPr>
            <p:ph type="body" sz="quarter" idx="12"/>
          </p:nvPr>
        </p:nvSpPr>
        <p:spPr>
          <a:xfrm>
            <a:off x="228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 Placeholde 2"/>
          <p:cNvSpPr>
            <a:spLocks noGrp="1"/>
          </p:cNvSpPr>
          <p:nvPr>
            <p:ph type="body" sz="quarter" idx="13"/>
          </p:nvPr>
        </p:nvSpPr>
        <p:spPr>
          <a:xfrm>
            <a:off x="2514600" y="1286272"/>
            <a:ext cx="1828800" cy="3214886"/>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Text Placeholder 3"/>
          <p:cNvSpPr>
            <a:spLocks noGrp="1"/>
          </p:cNvSpPr>
          <p:nvPr>
            <p:ph type="body" sz="quarter" idx="14"/>
          </p:nvPr>
        </p:nvSpPr>
        <p:spPr>
          <a:xfrm>
            <a:off x="4800600" y="1286272"/>
            <a:ext cx="4114800" cy="3214886"/>
          </a:xfrm>
        </p:spPr>
        <p:txBody>
          <a:bodyPr/>
          <a:lstStyle>
            <a:lvl1pPr>
              <a:defRPr sz="2398"/>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20208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28600" y="228390"/>
            <a:ext cx="1828800" cy="427276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Table Placeholder"/>
          <p:cNvSpPr>
            <a:spLocks noGrp="1"/>
          </p:cNvSpPr>
          <p:nvPr>
            <p:ph type="tbl" sz="quarter" idx="13"/>
          </p:nvPr>
        </p:nvSpPr>
        <p:spPr>
          <a:xfrm>
            <a:off x="2514600" y="228390"/>
            <a:ext cx="6400800" cy="4272769"/>
          </a:xfrm>
        </p:spPr>
        <p:txBody>
          <a:bodyPr lIns="0" tIns="0" rIns="91440" bIns="91440"/>
          <a:lstStyle/>
          <a:p>
            <a:r>
              <a:rPr lang="de-DE" dirty="0"/>
              <a:t>Tabelle durch Klicken auf Symbol hinzufügen</a:t>
            </a:r>
            <a:endParaRPr lang="en-US" dirty="0"/>
          </a:p>
        </p:txBody>
      </p:sp>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08319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0309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5227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28600" y="228389"/>
            <a:ext cx="4114800" cy="829033"/>
          </a:xfrm>
        </p:spPr>
        <p:txBody>
          <a:bodyPr/>
          <a:lstStyle/>
          <a:p>
            <a:r>
              <a:rPr lang="de-DE" dirty="0"/>
              <a:t>Mastertitelformat bearbeiten</a:t>
            </a:r>
            <a:endParaRPr lang="en-US" dirty="0"/>
          </a:p>
        </p:txBody>
      </p:sp>
      <p:sp>
        <p:nvSpPr>
          <p:cNvPr id="8" name="Text Placeholder 1"/>
          <p:cNvSpPr>
            <a:spLocks noGrp="1"/>
          </p:cNvSpPr>
          <p:nvPr>
            <p:ph type="body" sz="quarter" idx="13"/>
          </p:nvPr>
        </p:nvSpPr>
        <p:spPr>
          <a:xfrm>
            <a:off x="228600" y="1286271"/>
            <a:ext cx="4114800" cy="1285810"/>
          </a:xfrm>
        </p:spPr>
        <p:txBody>
          <a:bodyPr/>
          <a:lstStyle>
            <a:lvl1pPr>
              <a:spcBef>
                <a:spcPts val="0"/>
              </a:spcBef>
              <a:defRPr sz="999"/>
            </a:lvl1pPr>
            <a:lvl2pPr marL="0" indent="0">
              <a:spcBef>
                <a:spcPts val="0"/>
              </a:spcBef>
              <a:buNone/>
              <a:defRPr/>
            </a:lvl2pPr>
            <a:lvl3pPr marL="201413" indent="0">
              <a:buNone/>
              <a:defRPr/>
            </a:lvl3pPr>
            <a:lvl4pPr marL="434546" indent="0">
              <a:buNone/>
              <a:defRPr/>
            </a:lvl4pPr>
            <a:lvl5pPr marL="631202" indent="0">
              <a:buNone/>
              <a:defRPr/>
            </a:lvl5pPr>
          </a:lstStyle>
          <a:p>
            <a:pPr lvl="0"/>
            <a:r>
              <a:rPr lang="de-DE" dirty="0"/>
              <a:t>Mastertextformat bearbeiten</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4800600" y="1286271"/>
            <a:ext cx="4114800" cy="1285810"/>
          </a:xfrm>
        </p:spPr>
        <p:txBody>
          <a:bodyPr anchor="t" anchorCtr="0"/>
          <a:lstStyle>
            <a:lvl1pPr>
              <a:spcBef>
                <a:spcPts val="300"/>
              </a:spcBef>
              <a:defRPr sz="599"/>
            </a:lvl1pPr>
            <a:lvl2pPr>
              <a:defRPr sz="599"/>
            </a:lvl2pPr>
            <a:lvl3pPr>
              <a:defRPr sz="599"/>
            </a:lvl3pPr>
            <a:lvl4pPr>
              <a:defRPr sz="599"/>
            </a:lvl4pPr>
            <a:lvl5pPr>
              <a:defRPr sz="599"/>
            </a:lvl5pPr>
          </a:lstStyle>
          <a:p>
            <a:pPr lvl="0"/>
            <a:r>
              <a:rPr lang="de-DE" dirty="0"/>
              <a:t>Mastertextformat bearbeiten</a:t>
            </a:r>
          </a:p>
        </p:txBody>
      </p:sp>
      <p:pic>
        <p:nvPicPr>
          <p:cNvPr id="7" name="Picture" descr="IBM 8-bar logo">
            <a:extLst>
              <a:ext uri="{FF2B5EF4-FFF2-40B4-BE49-F238E27FC236}">
                <a16:creationId xmlns:a16="http://schemas.microsoft.com/office/drawing/2014/main" id="{43E798DE-DA10-6742-B48B-9E27256C2C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
        <p:nvSpPr>
          <p:cNvPr id="9" name="Textfeld 8">
            <a:extLst>
              <a:ext uri="{FF2B5EF4-FFF2-40B4-BE49-F238E27FC236}">
                <a16:creationId xmlns:a16="http://schemas.microsoft.com/office/drawing/2014/main" id="{0D0195D1-B5D1-4242-8CB6-65AF58F0DA02}"/>
              </a:ext>
            </a:extLst>
          </p:cNvPr>
          <p:cNvSpPr txBox="1"/>
          <p:nvPr userDrawn="1"/>
        </p:nvSpPr>
        <p:spPr>
          <a:xfrm>
            <a:off x="172213" y="4611093"/>
            <a:ext cx="1206500" cy="430567"/>
          </a:xfrm>
          <a:prstGeom prst="rect">
            <a:avLst/>
          </a:prstGeom>
          <a:noFill/>
        </p:spPr>
        <p:txBody>
          <a:bodyPr wrap="square" rtlCol="0">
            <a:spAutoFit/>
          </a:bodyPr>
          <a:lstStyle/>
          <a:p>
            <a:pPr algn="l"/>
            <a:r>
              <a:rPr lang="de-DE" sz="2198" dirty="0">
                <a:solidFill>
                  <a:schemeClr val="bg1"/>
                </a:solidFill>
                <a:latin typeface="IBM Plex Sans" charset="0"/>
                <a:ea typeface="IBM Plex Sans" charset="0"/>
                <a:cs typeface="IBM Plex Sans" charset="0"/>
              </a:rPr>
              <a:t>IBM </a:t>
            </a:r>
            <a:r>
              <a:rPr lang="de-DE" sz="2198" b="1" dirty="0">
                <a:solidFill>
                  <a:schemeClr val="bg1"/>
                </a:solidFill>
                <a:latin typeface="IBM Plex Sans" charset="0"/>
                <a:ea typeface="IBM Plex Sans" charset="0"/>
                <a:cs typeface="IBM Plex Sans" charset="0"/>
              </a:rPr>
              <a:t>iX</a:t>
            </a:r>
          </a:p>
        </p:txBody>
      </p:sp>
    </p:spTree>
    <p:extLst>
      <p:ext uri="{BB962C8B-B14F-4D97-AF65-F5344CB8AC3E}">
        <p14:creationId xmlns:p14="http://schemas.microsoft.com/office/powerpoint/2010/main" val="34230868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25955" y="2315617"/>
            <a:ext cx="1292095" cy="512270"/>
          </a:xfrm>
          <a:prstGeom prst="rect">
            <a:avLst/>
          </a:prstGeom>
        </p:spPr>
      </p:pic>
      <p:sp>
        <p:nvSpPr>
          <p:cNvPr id="3" name="Footer Placeholder"/>
          <p:cNvSpPr>
            <a:spLocks noGrp="1"/>
          </p:cNvSpPr>
          <p:nvPr>
            <p:ph type="ftr" sz="quarter" idx="10"/>
          </p:nvPr>
        </p:nvSpPr>
        <p:spPr/>
        <p:txBody>
          <a:bodyPr/>
          <a:lstStyle/>
          <a:p>
            <a:r>
              <a:rPr lang="en-US" dirty="0"/>
              <a:t>IBM iX / ©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776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572000" y="1285875"/>
            <a:ext cx="2286000" cy="3429000"/>
          </a:xfrm>
          <a:prstGeom prst="rect">
            <a:avLst/>
          </a:prstGeom>
        </p:spPr>
        <p:txBody>
          <a:bodyPr lIns="142875"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6858608" y="1285874"/>
            <a:ext cx="2286000" cy="3429000"/>
          </a:xfrm>
          <a:prstGeom prst="rect">
            <a:avLst/>
          </a:prstGeom>
        </p:spPr>
        <p:txBody>
          <a:bodyPr lIns="142875"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1285874"/>
            <a:ext cx="2286000" cy="3429000"/>
          </a:xfrm>
          <a:prstGeom prst="rect">
            <a:avLst/>
          </a:prstGeom>
        </p:spPr>
        <p:txBody>
          <a:bodyPr lIns="285750"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1285875"/>
            <a:ext cx="2286000" cy="3429000"/>
          </a:xfrm>
          <a:prstGeom prst="rect">
            <a:avLst/>
          </a:prstGeom>
        </p:spPr>
        <p:txBody>
          <a:bodyPr lIns="142875" tIns="142875" rIns="142875" bIns="28575">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9144000" cy="12858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defTabSz="685800"/>
            <a:endParaRPr lang="en-US" sz="1400" dirty="0">
              <a:solidFill>
                <a:srgbClr val="051243"/>
              </a:solidFill>
              <a:latin typeface="Arial Regular" charset="0"/>
            </a:endParaRPr>
          </a:p>
        </p:txBody>
      </p:sp>
      <p:sp>
        <p:nvSpPr>
          <p:cNvPr id="2" name="Title 1"/>
          <p:cNvSpPr>
            <a:spLocks noGrp="1"/>
          </p:cNvSpPr>
          <p:nvPr>
            <p:ph type="title" hasCustomPrompt="1"/>
          </p:nvPr>
        </p:nvSpPr>
        <p:spPr>
          <a:xfrm>
            <a:off x="285750" y="428625"/>
            <a:ext cx="7715250" cy="714375"/>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285750" y="165735"/>
            <a:ext cx="4114800" cy="171450"/>
          </a:xfrm>
          <a:prstGeom prst="rect">
            <a:avLst/>
          </a:prstGeom>
        </p:spPr>
        <p:txBody>
          <a:bodyPr lIns="0" tIns="0" rIns="0" bIns="0">
            <a:noAutofit/>
          </a:bodyPr>
          <a:lstStyle>
            <a:lvl1pPr marL="0" indent="0">
              <a:tabLst/>
              <a:defRPr sz="1000" b="0" i="0">
                <a:solidFill>
                  <a:schemeClr val="accent1"/>
                </a:solidFill>
                <a:latin typeface="IBM Plex Sans" charset="0"/>
                <a:ea typeface="IBM Plex Sans" charset="0"/>
                <a:cs typeface="IBM Plex Sans" charset="0"/>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cxnSp>
        <p:nvCxnSpPr>
          <p:cNvPr id="10" name="Straight Connector 9"/>
          <p:cNvCxnSpPr/>
          <p:nvPr userDrawn="1"/>
        </p:nvCxnSpPr>
        <p:spPr>
          <a:xfrm>
            <a:off x="4572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858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286000" y="1285874"/>
            <a:ext cx="0" cy="34290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285750" y="4589145"/>
            <a:ext cx="4171950" cy="285750"/>
          </a:xfrm>
          <a:prstGeom prst="rect">
            <a:avLst/>
          </a:prstGeom>
        </p:spPr>
        <p:txBody>
          <a:bodyPr lIns="0" tIns="0" rIns="0" bIns="0" anchor="b"/>
          <a:lstStyle>
            <a:lvl1pPr marL="0" indent="0">
              <a:tabLst/>
              <a:defRPr sz="500" b="0" i="0">
                <a:solidFill>
                  <a:schemeClr val="bg2">
                    <a:alpha val="70000"/>
                  </a:schemeClr>
                </a:solidFill>
                <a:latin typeface="IBM Plex Sans" charset="0"/>
                <a:ea typeface="IBM Plex Sans" charset="0"/>
                <a:cs typeface="IBM Plex Sans" charset="0"/>
              </a:defRPr>
            </a:lvl1pPr>
            <a:lvl2pPr>
              <a:defRPr sz="600"/>
            </a:lvl2pPr>
            <a:lvl3pPr>
              <a:defRPr sz="600"/>
            </a:lvl3pPr>
            <a:lvl4pPr>
              <a:defRPr sz="600"/>
            </a:lvl4pPr>
            <a:lvl5pPr>
              <a:defRPr sz="600"/>
            </a:lvl5pPr>
          </a:lstStyle>
          <a:p>
            <a:pPr lvl="0"/>
            <a:r>
              <a:rPr lang="en-US" dirty="0"/>
              <a:t>Source: Edit source here</a:t>
            </a:r>
          </a:p>
        </p:txBody>
      </p:sp>
    </p:spTree>
    <p:extLst>
      <p:ext uri="{BB962C8B-B14F-4D97-AF65-F5344CB8AC3E}">
        <p14:creationId xmlns:p14="http://schemas.microsoft.com/office/powerpoint/2010/main" val="404324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1285875"/>
            <a:ext cx="1857375" cy="22860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285750" y="165735"/>
            <a:ext cx="1857375" cy="514350"/>
          </a:xfrm>
          <a:prstGeom prst="rect">
            <a:avLst/>
          </a:prstGeom>
        </p:spPr>
        <p:txBody>
          <a:bodyPr lIns="57150" tIns="0" rIns="57150" bIns="28575">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4265" y="4886335"/>
            <a:ext cx="353824" cy="142876"/>
          </a:xfrm>
          <a:prstGeom prst="rect">
            <a:avLst/>
          </a:prstGeom>
        </p:spPr>
      </p:pic>
      <p:sp>
        <p:nvSpPr>
          <p:cNvPr id="9" name="Content Placeholder 2"/>
          <p:cNvSpPr>
            <a:spLocks noGrp="1"/>
          </p:cNvSpPr>
          <p:nvPr>
            <p:ph idx="10"/>
          </p:nvPr>
        </p:nvSpPr>
        <p:spPr>
          <a:xfrm>
            <a:off x="4572000" y="1285875"/>
            <a:ext cx="2143125" cy="3286125"/>
          </a:xfrm>
          <a:prstGeom prst="rect">
            <a:avLst/>
          </a:prstGeom>
        </p:spPr>
        <p:txBody>
          <a:bodyPr lIns="57150" tIns="0" rIns="57150" bIns="28575">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2428875" y="1285875"/>
            <a:ext cx="2000250" cy="3286125"/>
          </a:xfrm>
          <a:prstGeom prst="rect">
            <a:avLst/>
          </a:prstGeom>
        </p:spPr>
        <p:txBody>
          <a:bodyPr lIns="57150" tIns="0" rIns="57150" bIns="28575">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6858000" y="1285875"/>
            <a:ext cx="2143125" cy="3286125"/>
          </a:xfrm>
          <a:prstGeom prst="rect">
            <a:avLst/>
          </a:prstGeom>
        </p:spPr>
        <p:txBody>
          <a:bodyPr lIns="57150" tIns="0" rIns="57150" bIns="28575">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4264" y="4886335"/>
            <a:ext cx="353824" cy="142876"/>
          </a:xfrm>
          <a:prstGeom prst="rect">
            <a:avLst/>
          </a:prstGeom>
        </p:spPr>
      </p:pic>
      <p:sp>
        <p:nvSpPr>
          <p:cNvPr id="16" name="Text Placeholder 23"/>
          <p:cNvSpPr>
            <a:spLocks noGrp="1"/>
          </p:cNvSpPr>
          <p:nvPr>
            <p:ph type="body" sz="quarter" idx="14" hasCustomPrompt="1"/>
          </p:nvPr>
        </p:nvSpPr>
        <p:spPr>
          <a:xfrm>
            <a:off x="285750" y="4572000"/>
            <a:ext cx="2057400" cy="302895"/>
          </a:xfrm>
          <a:prstGeom prst="rect">
            <a:avLst/>
          </a:prstGeom>
        </p:spPr>
        <p:txBody>
          <a:bodyPr lIns="57150" tIns="0" rIns="57150" bIns="28575" anchor="b"/>
          <a:lstStyle>
            <a:lvl1pPr>
              <a:defRPr sz="500" b="0">
                <a:solidFill>
                  <a:schemeClr val="bg2">
                    <a:alpha val="70000"/>
                  </a:schemeClr>
                </a:solidFill>
              </a:defRPr>
            </a:lvl1pPr>
            <a:lvl2pPr>
              <a:defRPr sz="600"/>
            </a:lvl2pPr>
            <a:lvl3pPr>
              <a:defRPr sz="600"/>
            </a:lvl3pPr>
            <a:lvl4pPr>
              <a:defRPr sz="600"/>
            </a:lvl4pPr>
            <a:lvl5pPr>
              <a:defRPr sz="600"/>
            </a:lvl5pPr>
          </a:lstStyle>
          <a:p>
            <a:pPr lvl="0"/>
            <a:r>
              <a:rPr lang="en-US" dirty="0"/>
              <a:t>Source: Edit source here</a:t>
            </a:r>
          </a:p>
        </p:txBody>
      </p:sp>
    </p:spTree>
    <p:extLst>
      <p:ext uri="{BB962C8B-B14F-4D97-AF65-F5344CB8AC3E}">
        <p14:creationId xmlns:p14="http://schemas.microsoft.com/office/powerpoint/2010/main" val="69670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457200" y="822961"/>
            <a:ext cx="8229600" cy="3700234"/>
          </a:xfrm>
          <a:prstGeom prst="rect">
            <a:avLst/>
          </a:prstGeom>
        </p:spPr>
        <p:txBody>
          <a:bodyPr lIns="57150" tIns="28575" rIns="57150" bIns="2857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xfrm>
            <a:off x="182563" y="4902994"/>
            <a:ext cx="366712" cy="138113"/>
          </a:xfrm>
          <a:prstGeom prst="rect">
            <a:avLst/>
          </a:prstGeom>
          <a:ln/>
        </p:spPr>
        <p:txBody>
          <a:bodyPr lIns="57150" tIns="28575" rIns="57150" bIns="28575"/>
          <a:lstStyle>
            <a:lvl1pPr>
              <a:defRPr/>
            </a:lvl1pPr>
          </a:lstStyle>
          <a:p>
            <a:pPr defTabSz="685800">
              <a:defRPr/>
            </a:pPr>
            <a:fld id="{32A375DD-0D75-490A-B2A2-6C6A4E89195F}" type="slidenum">
              <a:rPr lang="en-US" altLang="en-US" sz="1400">
                <a:solidFill>
                  <a:srgbClr val="000000"/>
                </a:solidFill>
              </a:rPr>
              <a:pPr defTabSz="685800">
                <a:defRPr/>
              </a:pPr>
              <a:t>‹#›</a:t>
            </a:fld>
            <a:endParaRPr lang="en-US" altLang="en-US" sz="1400" dirty="0">
              <a:solidFill>
                <a:srgbClr val="000000"/>
              </a:solidFill>
            </a:endParaRPr>
          </a:p>
        </p:txBody>
      </p:sp>
      <p:sp>
        <p:nvSpPr>
          <p:cNvPr id="5" name="Rectangle 6"/>
          <p:cNvSpPr>
            <a:spLocks noGrp="1" noChangeArrowheads="1"/>
          </p:cNvSpPr>
          <p:nvPr>
            <p:ph type="ftr" sz="quarter" idx="11"/>
          </p:nvPr>
        </p:nvSpPr>
        <p:spPr>
          <a:xfrm flipH="1">
            <a:off x="6972305" y="4925813"/>
            <a:ext cx="1137886" cy="164592"/>
          </a:xfrm>
          <a:prstGeom prst="rect">
            <a:avLst/>
          </a:prstGeom>
          <a:ln/>
        </p:spPr>
        <p:txBody>
          <a:bodyPr lIns="57150" tIns="28575" rIns="57150" bIns="28575"/>
          <a:lstStyle>
            <a:lvl1pPr>
              <a:defRPr/>
            </a:lvl1pPr>
          </a:lstStyle>
          <a:p>
            <a:pPr defTabSz="685800">
              <a:defRPr/>
            </a:pPr>
            <a:endParaRPr lang="en-US" sz="1400" dirty="0">
              <a:solidFill>
                <a:srgbClr val="000000"/>
              </a:solidFill>
            </a:endParaRPr>
          </a:p>
        </p:txBody>
      </p:sp>
      <p:sp>
        <p:nvSpPr>
          <p:cNvPr id="6" name="Rectangle 7"/>
          <p:cNvSpPr>
            <a:spLocks noGrp="1" noChangeArrowheads="1"/>
          </p:cNvSpPr>
          <p:nvPr>
            <p:ph type="dt" sz="half" idx="12"/>
          </p:nvPr>
        </p:nvSpPr>
        <p:spPr>
          <a:xfrm>
            <a:off x="549275" y="4902994"/>
            <a:ext cx="1004888" cy="138113"/>
          </a:xfrm>
          <a:prstGeom prst="rect">
            <a:avLst/>
          </a:prstGeom>
          <a:ln/>
        </p:spPr>
        <p:txBody>
          <a:bodyPr lIns="57150" tIns="28575" rIns="57150" bIns="28575"/>
          <a:lstStyle>
            <a:lvl1pPr>
              <a:defRPr/>
            </a:lvl1pPr>
          </a:lstStyle>
          <a:p>
            <a:pPr defTabSz="685800">
              <a:defRPr/>
            </a:pPr>
            <a:endParaRPr lang="en-US" sz="1400" dirty="0">
              <a:solidFill>
                <a:srgbClr val="000000"/>
              </a:solidFill>
            </a:endParaRPr>
          </a:p>
        </p:txBody>
      </p:sp>
    </p:spTree>
    <p:extLst>
      <p:ext uri="{BB962C8B-B14F-4D97-AF65-F5344CB8AC3E}">
        <p14:creationId xmlns:p14="http://schemas.microsoft.com/office/powerpoint/2010/main" val="330195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794"/>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defTabSz="685800"/>
            <a:endParaRPr lang="en-US" sz="1400" dirty="0">
              <a:solidFill>
                <a:srgbClr val="051243"/>
              </a:solidFill>
              <a:latin typeface="Arial Regular" charset="0"/>
            </a:endParaRPr>
          </a:p>
        </p:txBody>
      </p:sp>
      <p:sp>
        <p:nvSpPr>
          <p:cNvPr id="2" name="Title 1"/>
          <p:cNvSpPr>
            <a:spLocks noGrp="1"/>
          </p:cNvSpPr>
          <p:nvPr>
            <p:ph type="title" hasCustomPrompt="1"/>
          </p:nvPr>
        </p:nvSpPr>
        <p:spPr>
          <a:xfrm>
            <a:off x="285750" y="428625"/>
            <a:ext cx="4097655"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14800" cy="3286125"/>
          </a:xfrm>
          <a:prstGeom prst="rect">
            <a:avLst/>
          </a:prstGeom>
        </p:spPr>
        <p:txBody>
          <a:bodyPr lIns="57150" tIns="0" rIns="57150" bIns="28575">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4714875" y="1285875"/>
            <a:ext cx="4114800" cy="3286125"/>
          </a:xfrm>
          <a:prstGeom prst="rect">
            <a:avLst/>
          </a:prstGeom>
        </p:spPr>
        <p:txBody>
          <a:bodyPr lIns="57150" tIns="0" rIns="57150" bIns="28575">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a:prstGeom prst="rect">
            <a:avLst/>
          </a:prstGeom>
        </p:spPr>
        <p:txBody>
          <a:bodyPr lIns="57150" tIns="0" rIns="57150" bIns="28575">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285750" y="4589145"/>
            <a:ext cx="4114800" cy="285750"/>
          </a:xfrm>
          <a:prstGeom prst="rect">
            <a:avLst/>
          </a:prstGeom>
        </p:spPr>
        <p:txBody>
          <a:bodyPr lIns="57150" tIns="0" rIns="57150" bIns="28575" anchor="b"/>
          <a:lstStyle>
            <a:lvl1pPr>
              <a:defRPr sz="500" b="0">
                <a:solidFill>
                  <a:schemeClr val="bg2">
                    <a:alpha val="70000"/>
                  </a:schemeClr>
                </a:solidFill>
                <a:latin typeface="IBM Plex Sans" charset="0"/>
                <a:ea typeface="IBM Plex Sans" charset="0"/>
                <a:cs typeface="IBM Plex Sans" charset="0"/>
              </a:defRPr>
            </a:lvl1pPr>
            <a:lvl2pPr>
              <a:defRPr sz="600"/>
            </a:lvl2pPr>
            <a:lvl3pPr>
              <a:defRPr sz="600"/>
            </a:lvl3pPr>
            <a:lvl4pPr>
              <a:defRPr sz="600"/>
            </a:lvl4pPr>
            <a:lvl5pPr>
              <a:defRPr sz="600"/>
            </a:lvl5pPr>
          </a:lstStyle>
          <a:p>
            <a:pPr lvl="0"/>
            <a:r>
              <a:rPr lang="en-US" dirty="0"/>
              <a:t>Source: Edit source here</a:t>
            </a:r>
          </a:p>
        </p:txBody>
      </p:sp>
      <p:sp>
        <p:nvSpPr>
          <p:cNvPr id="13" name="Footer Placeholder 3"/>
          <p:cNvSpPr txBox="1">
            <a:spLocks/>
          </p:cNvSpPr>
          <p:nvPr userDrawn="1"/>
        </p:nvSpPr>
        <p:spPr>
          <a:xfrm>
            <a:off x="571500"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a:t>
            </a:r>
            <a:r>
              <a:rPr lang="en-US" sz="300" dirty="0">
                <a:solidFill>
                  <a:srgbClr val="FFFFFF">
                    <a:alpha val="60000"/>
                  </a:srgbClr>
                </a:solidFill>
                <a:latin typeface="IBM Plex Sans" charset="0"/>
                <a:ea typeface="IBM Plex Sans" charset="0"/>
                <a:cs typeface="IBM Plex Sans" charset="0"/>
              </a:rPr>
              <a:t> </a:t>
            </a:r>
            <a:r>
              <a:rPr lang="is-IS" dirty="0">
                <a:solidFill>
                  <a:srgbClr val="FFFFFF">
                    <a:alpha val="60000"/>
                  </a:srgbClr>
                </a:solidFill>
                <a:latin typeface="IBM Plex Sans" charset="0"/>
                <a:ea typeface="IBM Plex Sans" charset="0"/>
                <a:cs typeface="IBM Plex Sans" charset="0"/>
              </a:rPr>
              <a:t>2018</a:t>
            </a:r>
            <a:r>
              <a:rPr lang="en-US" dirty="0">
                <a:solidFill>
                  <a:srgbClr val="FFFFFF">
                    <a:alpha val="60000"/>
                  </a:srgbClr>
                </a:solidFill>
                <a:latin typeface="IBM Plex Sans" charset="0"/>
                <a:ea typeface="IBM Plex Sans" charset="0"/>
                <a:cs typeface="IBM Plex Sans" charset="0"/>
              </a:rPr>
              <a:t> IBM Corporation               </a:t>
            </a:r>
          </a:p>
        </p:txBody>
      </p:sp>
      <p:sp>
        <p:nvSpPr>
          <p:cNvPr id="15" name="Footer Placeholder 3"/>
          <p:cNvSpPr txBox="1">
            <a:spLocks/>
          </p:cNvSpPr>
          <p:nvPr userDrawn="1"/>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IBM Services</a:t>
            </a:r>
          </a:p>
        </p:txBody>
      </p:sp>
      <p:sp>
        <p:nvSpPr>
          <p:cNvPr id="16" name="Slide Number Placeholder 2"/>
          <p:cNvSpPr txBox="1">
            <a:spLocks/>
          </p:cNvSpPr>
          <p:nvPr userDrawn="1"/>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z="500" smtClean="0">
                <a:solidFill>
                  <a:srgbClr val="FFFFFF"/>
                </a:solidFill>
                <a:latin typeface="IBM Plex Sans" charset="0"/>
                <a:ea typeface="IBM Plex Sans" charset="0"/>
                <a:cs typeface="IBM Plex Sans" charset="0"/>
              </a:rPr>
              <a:pPr/>
              <a:t>‹#›</a:t>
            </a:fld>
            <a:endParaRPr lang="en-US" sz="500" dirty="0">
              <a:solidFill>
                <a:srgbClr val="FFFFFF"/>
              </a:solidFill>
              <a:latin typeface="IBM Plex Sans" charset="0"/>
              <a:ea typeface="IBM Plex Sans" charset="0"/>
              <a:cs typeface="IBM Plex Sans" charset="0"/>
            </a:endParaRPr>
          </a:p>
        </p:txBody>
      </p:sp>
      <p:sp>
        <p:nvSpPr>
          <p:cNvPr id="17" name="Rectangle 16"/>
          <p:cNvSpPr/>
          <p:nvPr userDrawn="1"/>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defTabSz="685800"/>
            <a:endParaRPr lang="en-US" sz="1400" dirty="0">
              <a:solidFill>
                <a:srgbClr val="000E5E"/>
              </a:solidFill>
              <a:latin typeface="Arial Regular" charset="0"/>
            </a:endParaRP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4265" y="4886334"/>
            <a:ext cx="353824" cy="142875"/>
          </a:xfrm>
          <a:prstGeom prst="rect">
            <a:avLst/>
          </a:prstGeom>
        </p:spPr>
      </p:pic>
    </p:spTree>
    <p:extLst>
      <p:ext uri="{BB962C8B-B14F-4D97-AF65-F5344CB8AC3E}">
        <p14:creationId xmlns:p14="http://schemas.microsoft.com/office/powerpoint/2010/main" val="426683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Line 5"/>
          <p:cNvSpPr>
            <a:spLocks noChangeShapeType="1"/>
          </p:cNvSpPr>
          <p:nvPr/>
        </p:nvSpPr>
        <p:spPr bwMode="auto">
          <a:xfrm flipV="1">
            <a:off x="274725" y="787913"/>
            <a:ext cx="859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322" tIns="36661" rIns="73322" bIns="36661"/>
          <a:lstStyle/>
          <a:p>
            <a:pPr algn="ctr" fontAlgn="base">
              <a:spcBef>
                <a:spcPct val="0"/>
              </a:spcBef>
              <a:spcAft>
                <a:spcPct val="0"/>
              </a:spcAft>
            </a:pPr>
            <a:endParaRPr lang="en-US" dirty="0">
              <a:solidFill>
                <a:srgbClr val="000000"/>
              </a:solidFill>
              <a:latin typeface="Calibri" pitchFamily="34" charset="0"/>
            </a:endParaRPr>
          </a:p>
        </p:txBody>
      </p:sp>
      <p:pic>
        <p:nvPicPr>
          <p:cNvPr id="5" name="Picture 7" descr="R120_G137_B251-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786" y="579906"/>
            <a:ext cx="588489" cy="17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userDrawn="1"/>
        </p:nvSpPr>
        <p:spPr bwMode="black">
          <a:xfrm>
            <a:off x="7364073" y="4902926"/>
            <a:ext cx="1597741" cy="14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535" tIns="40262" rIns="80535" bIns="40262"/>
          <a:lstStyle>
            <a:lvl1pPr defTabSz="1017588">
              <a:defRPr>
                <a:solidFill>
                  <a:schemeClr val="tx1"/>
                </a:solidFill>
                <a:latin typeface="Arial" charset="0"/>
                <a:cs typeface="Arial" charset="0"/>
              </a:defRPr>
            </a:lvl1pPr>
            <a:lvl2pPr marL="509588" defTabSz="1017588">
              <a:defRPr>
                <a:solidFill>
                  <a:schemeClr val="tx1"/>
                </a:solidFill>
                <a:latin typeface="Arial" charset="0"/>
                <a:cs typeface="Arial" charset="0"/>
              </a:defRPr>
            </a:lvl2pPr>
            <a:lvl3pPr marL="1017588" defTabSz="1017588">
              <a:defRPr>
                <a:solidFill>
                  <a:schemeClr val="tx1"/>
                </a:solidFill>
                <a:latin typeface="Arial" charset="0"/>
                <a:cs typeface="Arial" charset="0"/>
              </a:defRPr>
            </a:lvl3pPr>
            <a:lvl4pPr marL="1527175" defTabSz="1017588">
              <a:defRPr>
                <a:solidFill>
                  <a:schemeClr val="tx1"/>
                </a:solidFill>
                <a:latin typeface="Arial" charset="0"/>
                <a:cs typeface="Arial" charset="0"/>
              </a:defRPr>
            </a:lvl4pPr>
            <a:lvl5pPr marL="2030413" defTabSz="1017588">
              <a:defRPr>
                <a:solidFill>
                  <a:schemeClr val="tx1"/>
                </a:solidFill>
                <a:latin typeface="Arial" charset="0"/>
                <a:cs typeface="Arial" charset="0"/>
              </a:defRPr>
            </a:lvl5pPr>
            <a:lvl6pPr marL="2487613" defTabSz="1017588" fontAlgn="base">
              <a:spcBef>
                <a:spcPct val="0"/>
              </a:spcBef>
              <a:spcAft>
                <a:spcPct val="0"/>
              </a:spcAft>
              <a:defRPr>
                <a:solidFill>
                  <a:schemeClr val="tx1"/>
                </a:solidFill>
                <a:latin typeface="Arial" charset="0"/>
                <a:cs typeface="Arial" charset="0"/>
              </a:defRPr>
            </a:lvl6pPr>
            <a:lvl7pPr marL="2944813" defTabSz="1017588" fontAlgn="base">
              <a:spcBef>
                <a:spcPct val="0"/>
              </a:spcBef>
              <a:spcAft>
                <a:spcPct val="0"/>
              </a:spcAft>
              <a:defRPr>
                <a:solidFill>
                  <a:schemeClr val="tx1"/>
                </a:solidFill>
                <a:latin typeface="Arial" charset="0"/>
                <a:cs typeface="Arial" charset="0"/>
              </a:defRPr>
            </a:lvl7pPr>
            <a:lvl8pPr marL="3402013" defTabSz="1017588" fontAlgn="base">
              <a:spcBef>
                <a:spcPct val="0"/>
              </a:spcBef>
              <a:spcAft>
                <a:spcPct val="0"/>
              </a:spcAft>
              <a:defRPr>
                <a:solidFill>
                  <a:schemeClr val="tx1"/>
                </a:solidFill>
                <a:latin typeface="Arial" charset="0"/>
                <a:cs typeface="Arial" charset="0"/>
              </a:defRPr>
            </a:lvl8pPr>
            <a:lvl9pPr marL="3859213" defTabSz="1017588" fontAlgn="base">
              <a:spcBef>
                <a:spcPct val="0"/>
              </a:spcBef>
              <a:spcAft>
                <a:spcPct val="0"/>
              </a:spcAft>
              <a:defRPr>
                <a:solidFill>
                  <a:schemeClr val="tx1"/>
                </a:solidFill>
                <a:latin typeface="Arial" charset="0"/>
                <a:cs typeface="Arial" charset="0"/>
              </a:defRPr>
            </a:lvl9pPr>
          </a:lstStyle>
          <a:p>
            <a:pPr algn="r" fontAlgn="base">
              <a:spcBef>
                <a:spcPct val="0"/>
              </a:spcBef>
              <a:spcAft>
                <a:spcPct val="0"/>
              </a:spcAft>
              <a:defRPr/>
            </a:pPr>
            <a:r>
              <a:rPr lang="en-GB" altLang="en-US" sz="800" dirty="0">
                <a:solidFill>
                  <a:srgbClr val="000000"/>
                </a:solidFill>
                <a:latin typeface="Calibri" panose="020F0502020204030204" pitchFamily="34" charset="0"/>
              </a:rPr>
              <a:t>© 2014 IBM Corporation</a:t>
            </a:r>
          </a:p>
        </p:txBody>
      </p:sp>
      <p:sp>
        <p:nvSpPr>
          <p:cNvPr id="7" name="Rectangle 6"/>
          <p:cNvSpPr>
            <a:spLocks noChangeArrowheads="1"/>
          </p:cNvSpPr>
          <p:nvPr userDrawn="1"/>
        </p:nvSpPr>
        <p:spPr bwMode="black">
          <a:xfrm>
            <a:off x="0" y="4898722"/>
            <a:ext cx="9144000" cy="15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535" tIns="40262" rIns="80535" bIns="40262"/>
          <a:lstStyle>
            <a:lvl1pPr defTabSz="1017588">
              <a:defRPr>
                <a:solidFill>
                  <a:schemeClr val="tx1"/>
                </a:solidFill>
                <a:latin typeface="Arial" charset="0"/>
                <a:cs typeface="Arial" charset="0"/>
              </a:defRPr>
            </a:lvl1pPr>
            <a:lvl2pPr marL="509588" defTabSz="1017588">
              <a:defRPr>
                <a:solidFill>
                  <a:schemeClr val="tx1"/>
                </a:solidFill>
                <a:latin typeface="Arial" charset="0"/>
                <a:cs typeface="Arial" charset="0"/>
              </a:defRPr>
            </a:lvl2pPr>
            <a:lvl3pPr marL="1017588" defTabSz="1017588">
              <a:defRPr>
                <a:solidFill>
                  <a:schemeClr val="tx1"/>
                </a:solidFill>
                <a:latin typeface="Arial" charset="0"/>
                <a:cs typeface="Arial" charset="0"/>
              </a:defRPr>
            </a:lvl3pPr>
            <a:lvl4pPr marL="1527175" defTabSz="1017588">
              <a:defRPr>
                <a:solidFill>
                  <a:schemeClr val="tx1"/>
                </a:solidFill>
                <a:latin typeface="Arial" charset="0"/>
                <a:cs typeface="Arial" charset="0"/>
              </a:defRPr>
            </a:lvl4pPr>
            <a:lvl5pPr marL="2030413" defTabSz="1017588">
              <a:defRPr>
                <a:solidFill>
                  <a:schemeClr val="tx1"/>
                </a:solidFill>
                <a:latin typeface="Arial" charset="0"/>
                <a:cs typeface="Arial" charset="0"/>
              </a:defRPr>
            </a:lvl5pPr>
            <a:lvl6pPr marL="2487613" defTabSz="1017588" fontAlgn="base">
              <a:spcBef>
                <a:spcPct val="0"/>
              </a:spcBef>
              <a:spcAft>
                <a:spcPct val="0"/>
              </a:spcAft>
              <a:defRPr>
                <a:solidFill>
                  <a:schemeClr val="tx1"/>
                </a:solidFill>
                <a:latin typeface="Arial" charset="0"/>
                <a:cs typeface="Arial" charset="0"/>
              </a:defRPr>
            </a:lvl6pPr>
            <a:lvl7pPr marL="2944813" defTabSz="1017588" fontAlgn="base">
              <a:spcBef>
                <a:spcPct val="0"/>
              </a:spcBef>
              <a:spcAft>
                <a:spcPct val="0"/>
              </a:spcAft>
              <a:defRPr>
                <a:solidFill>
                  <a:schemeClr val="tx1"/>
                </a:solidFill>
                <a:latin typeface="Arial" charset="0"/>
                <a:cs typeface="Arial" charset="0"/>
              </a:defRPr>
            </a:lvl7pPr>
            <a:lvl8pPr marL="3402013" defTabSz="1017588" fontAlgn="base">
              <a:spcBef>
                <a:spcPct val="0"/>
              </a:spcBef>
              <a:spcAft>
                <a:spcPct val="0"/>
              </a:spcAft>
              <a:defRPr>
                <a:solidFill>
                  <a:schemeClr val="tx1"/>
                </a:solidFill>
                <a:latin typeface="Arial" charset="0"/>
                <a:cs typeface="Arial" charset="0"/>
              </a:defRPr>
            </a:lvl8pPr>
            <a:lvl9pPr marL="3859213" defTabSz="1017588" fontAlgn="base">
              <a:spcBef>
                <a:spcPct val="0"/>
              </a:spcBef>
              <a:spcAft>
                <a:spcPct val="0"/>
              </a:spcAft>
              <a:defRPr>
                <a:solidFill>
                  <a:schemeClr val="tx1"/>
                </a:solidFill>
                <a:latin typeface="Arial" charset="0"/>
                <a:cs typeface="Arial" charset="0"/>
              </a:defRPr>
            </a:lvl9pPr>
          </a:lstStyle>
          <a:p>
            <a:pPr algn="ctr" fontAlgn="base">
              <a:spcBef>
                <a:spcPct val="0"/>
              </a:spcBef>
              <a:spcAft>
                <a:spcPct val="0"/>
              </a:spcAft>
              <a:defRPr/>
            </a:pPr>
            <a:r>
              <a:rPr lang="en-GB" altLang="en-US" sz="800" dirty="0">
                <a:solidFill>
                  <a:srgbClr val="000000"/>
                </a:solidFill>
                <a:latin typeface="Calibri" panose="020F0502020204030204" pitchFamily="34" charset="0"/>
              </a:rPr>
              <a:t>IBM Confidential</a:t>
            </a:r>
          </a:p>
        </p:txBody>
      </p:sp>
      <p:pic>
        <p:nvPicPr>
          <p:cNvPr id="8" name="Picture 16" descr="planet image.jpg"/>
          <p:cNvPicPr>
            <a:picLocks/>
          </p:cNvPicPr>
          <p:nvPr userDrawn="1"/>
        </p:nvPicPr>
        <p:blipFill>
          <a:blip r:embed="rId2">
            <a:extLst>
              <a:ext uri="{28A0092B-C50C-407E-A947-70E740481C1C}">
                <a14:useLocalDpi xmlns:a14="http://schemas.microsoft.com/office/drawing/2010/main" val="0"/>
              </a:ext>
            </a:extLst>
          </a:blip>
          <a:srcRect b="410"/>
          <a:stretch>
            <a:fillRect/>
          </a:stretch>
        </p:blipFill>
        <p:spPr bwMode="auto">
          <a:xfrm>
            <a:off x="274726" y="2749295"/>
            <a:ext cx="8593105" cy="167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a:grpSpLocks/>
          </p:cNvGrpSpPr>
          <p:nvPr userDrawn="1"/>
        </p:nvGrpSpPr>
        <p:grpSpPr bwMode="auto">
          <a:xfrm>
            <a:off x="274725" y="2749294"/>
            <a:ext cx="8594550" cy="1674579"/>
            <a:chOff x="160" y="2308"/>
            <a:chExt cx="5437" cy="1399"/>
          </a:xfrm>
        </p:grpSpPr>
        <p:sp>
          <p:nvSpPr>
            <p:cNvPr id="10"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sp>
          <p:nvSpPr>
            <p:cNvPr id="11"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sp>
          <p:nvSpPr>
            <p:cNvPr id="12"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sp>
          <p:nvSpPr>
            <p:cNvPr id="13"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sp>
          <p:nvSpPr>
            <p:cNvPr id="14"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sp>
          <p:nvSpPr>
            <p:cNvPr id="15"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sp>
          <p:nvSpPr>
            <p:cNvPr id="16" name="Freeform 15"/>
            <p:cNvSpPr>
              <a:spLocks/>
            </p:cNvSpPr>
            <p:nvPr/>
          </p:nvSpPr>
          <p:spPr bwMode="auto">
            <a:xfrm>
              <a:off x="1305" y="2308"/>
              <a:ext cx="2862" cy="288"/>
            </a:xfrm>
            <a:custGeom>
              <a:avLst/>
              <a:gdLst>
                <a:gd name="T0" fmla="*/ 0 w 2880"/>
                <a:gd name="T1" fmla="*/ 0 h 288"/>
                <a:gd name="T2" fmla="*/ 0 w 2880"/>
                <a:gd name="T3" fmla="*/ 288 h 288"/>
                <a:gd name="T4" fmla="*/ 2688 w 2880"/>
                <a:gd name="T5" fmla="*/ 288 h 288"/>
                <a:gd name="T6" fmla="*/ 2648 w 2880"/>
                <a:gd name="T7" fmla="*/ 256 h 288"/>
                <a:gd name="T8" fmla="*/ 2482 w 2880"/>
                <a:gd name="T9" fmla="*/ 134 h 288"/>
                <a:gd name="T10" fmla="*/ 2268 w 2880"/>
                <a:gd name="T11" fmla="*/ 46 h 288"/>
                <a:gd name="T12" fmla="*/ 2082 w 2880"/>
                <a:gd name="T13" fmla="*/ 10 h 288"/>
                <a:gd name="T14" fmla="*/ 1971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en-US" dirty="0">
                <a:solidFill>
                  <a:srgbClr val="000000"/>
                </a:solidFill>
                <a:latin typeface="Calibri" pitchFamily="34" charset="0"/>
              </a:endParaRPr>
            </a:p>
          </p:txBody>
        </p:sp>
        <p:sp>
          <p:nvSpPr>
            <p:cNvPr id="17" name="Freeform 16"/>
            <p:cNvSpPr>
              <a:spLocks/>
            </p:cNvSpPr>
            <p:nvPr/>
          </p:nvSpPr>
          <p:spPr bwMode="auto">
            <a:xfrm>
              <a:off x="1305" y="2862"/>
              <a:ext cx="3174" cy="291"/>
            </a:xfrm>
            <a:custGeom>
              <a:avLst/>
              <a:gdLst>
                <a:gd name="T0" fmla="*/ 0 w 3194"/>
                <a:gd name="T1" fmla="*/ 0 h 290"/>
                <a:gd name="T2" fmla="*/ 0 w 3194"/>
                <a:gd name="T3" fmla="*/ 299 h 290"/>
                <a:gd name="T4" fmla="*/ 2981 w 3194"/>
                <a:gd name="T5" fmla="*/ 301 h 290"/>
                <a:gd name="T6" fmla="*/ 2975 w 3194"/>
                <a:gd name="T7" fmla="*/ 267 h 290"/>
                <a:gd name="T8" fmla="*/ 2948 w 3194"/>
                <a:gd name="T9" fmla="*/ 157 h 290"/>
                <a:gd name="T10" fmla="*/ 2910 w 3194"/>
                <a:gd name="T11" fmla="*/ 34 h 290"/>
                <a:gd name="T12" fmla="*/ 2896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en-US" dirty="0">
                <a:solidFill>
                  <a:srgbClr val="000000"/>
                </a:solidFill>
                <a:latin typeface="Calibri" pitchFamily="34" charset="0"/>
              </a:endParaRPr>
            </a:p>
          </p:txBody>
        </p:sp>
        <p:sp>
          <p:nvSpPr>
            <p:cNvPr id="18"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fontAlgn="base">
                <a:spcBef>
                  <a:spcPct val="0"/>
                </a:spcBef>
                <a:spcAft>
                  <a:spcPct val="0"/>
                </a:spcAft>
              </a:pPr>
              <a:endParaRPr lang="en-US" dirty="0">
                <a:solidFill>
                  <a:srgbClr val="000000"/>
                </a:solidFill>
                <a:latin typeface="Calibri" pitchFamily="34" charset="0"/>
              </a:endParaRPr>
            </a:p>
          </p:txBody>
        </p:sp>
        <p:sp>
          <p:nvSpPr>
            <p:cNvPr id="19"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b="1">
                  <a:solidFill>
                    <a:schemeClr val="accent1"/>
                  </a:solidFill>
                  <a:latin typeface="Arial" charset="0"/>
                  <a:cs typeface="Arial" charset="0"/>
                </a:defRPr>
              </a:lvl1pPr>
              <a:lvl2pPr marL="742950" indent="-285750" eaLnBrk="0" hangingPunct="0">
                <a:defRPr b="1">
                  <a:solidFill>
                    <a:schemeClr val="accent1"/>
                  </a:solidFill>
                  <a:latin typeface="Arial" charset="0"/>
                  <a:cs typeface="Arial" charset="0"/>
                </a:defRPr>
              </a:lvl2pPr>
              <a:lvl3pPr marL="1143000" indent="-228600" eaLnBrk="0" hangingPunct="0">
                <a:defRPr b="1">
                  <a:solidFill>
                    <a:schemeClr val="accent1"/>
                  </a:solidFill>
                  <a:latin typeface="Arial" charset="0"/>
                  <a:cs typeface="Arial" charset="0"/>
                </a:defRPr>
              </a:lvl3pPr>
              <a:lvl4pPr marL="1600200" indent="-228600" eaLnBrk="0" hangingPunct="0">
                <a:defRPr b="1">
                  <a:solidFill>
                    <a:schemeClr val="accent1"/>
                  </a:solidFill>
                  <a:latin typeface="Arial" charset="0"/>
                  <a:cs typeface="Arial" charset="0"/>
                </a:defRPr>
              </a:lvl4pPr>
              <a:lvl5pPr marL="2057400" indent="-228600" eaLnBrk="0" hangingPunct="0">
                <a:defRPr b="1">
                  <a:solidFill>
                    <a:schemeClr val="accent1"/>
                  </a:solidFill>
                  <a:latin typeface="Arial" charset="0"/>
                  <a:cs typeface="Arial" charset="0"/>
                </a:defRPr>
              </a:lvl5pPr>
              <a:lvl6pPr marL="2514600" indent="-228600" eaLnBrk="0" fontAlgn="base" hangingPunct="0">
                <a:spcBef>
                  <a:spcPct val="0"/>
                </a:spcBef>
                <a:spcAft>
                  <a:spcPct val="0"/>
                </a:spcAft>
                <a:defRPr b="1">
                  <a:solidFill>
                    <a:schemeClr val="accent1"/>
                  </a:solidFill>
                  <a:latin typeface="Arial" charset="0"/>
                  <a:cs typeface="Arial" charset="0"/>
                </a:defRPr>
              </a:lvl6pPr>
              <a:lvl7pPr marL="2971800" indent="-228600" eaLnBrk="0" fontAlgn="base" hangingPunct="0">
                <a:spcBef>
                  <a:spcPct val="0"/>
                </a:spcBef>
                <a:spcAft>
                  <a:spcPct val="0"/>
                </a:spcAft>
                <a:defRPr b="1">
                  <a:solidFill>
                    <a:schemeClr val="accent1"/>
                  </a:solidFill>
                  <a:latin typeface="Arial" charset="0"/>
                  <a:cs typeface="Arial" charset="0"/>
                </a:defRPr>
              </a:lvl7pPr>
              <a:lvl8pPr marL="3429000" indent="-228600" eaLnBrk="0" fontAlgn="base" hangingPunct="0">
                <a:spcBef>
                  <a:spcPct val="0"/>
                </a:spcBef>
                <a:spcAft>
                  <a:spcPct val="0"/>
                </a:spcAft>
                <a:defRPr b="1">
                  <a:solidFill>
                    <a:schemeClr val="accent1"/>
                  </a:solidFill>
                  <a:latin typeface="Arial" charset="0"/>
                  <a:cs typeface="Arial" charset="0"/>
                </a:defRPr>
              </a:lvl8pPr>
              <a:lvl9pPr marL="3886200" indent="-228600" eaLnBrk="0" fontAlgn="base" hangingPunct="0">
                <a:spcBef>
                  <a:spcPct val="0"/>
                </a:spcBef>
                <a:spcAft>
                  <a:spcPct val="0"/>
                </a:spcAft>
                <a:defRPr b="1">
                  <a:solidFill>
                    <a:schemeClr val="accent1"/>
                  </a:solidFill>
                  <a:latin typeface="Arial" charset="0"/>
                  <a:cs typeface="Arial" charset="0"/>
                </a:defRPr>
              </a:lvl9pPr>
            </a:lstStyle>
            <a:p>
              <a:pPr algn="ctr" fontAlgn="base">
                <a:spcBef>
                  <a:spcPct val="0"/>
                </a:spcBef>
                <a:spcAft>
                  <a:spcPct val="0"/>
                </a:spcAft>
              </a:pPr>
              <a:endParaRPr lang="en-US" altLang="en-US" dirty="0">
                <a:solidFill>
                  <a:srgbClr val="7889FB"/>
                </a:solidFill>
              </a:endParaRPr>
            </a:p>
          </p:txBody>
        </p:sp>
      </p:grpSp>
      <p:sp>
        <p:nvSpPr>
          <p:cNvPr id="21" name="Rectangle 3"/>
          <p:cNvSpPr txBox="1">
            <a:spLocks noChangeArrowheads="1"/>
          </p:cNvSpPr>
          <p:nvPr userDrawn="1"/>
        </p:nvSpPr>
        <p:spPr bwMode="auto">
          <a:xfrm>
            <a:off x="237131" y="2439382"/>
            <a:ext cx="8729021" cy="25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975" tIns="39978" rIns="79975" bIns="39978" anchor="b"/>
          <a:lstStyle>
            <a:lvl1pPr defTabSz="1017588" eaLnBrk="0" hangingPunct="0">
              <a:defRPr b="1">
                <a:solidFill>
                  <a:schemeClr val="accent1"/>
                </a:solidFill>
                <a:latin typeface="Arial" charset="0"/>
                <a:cs typeface="Arial" charset="0"/>
              </a:defRPr>
            </a:lvl1pPr>
            <a:lvl2pPr marL="742950" indent="-285750" defTabSz="1017588" eaLnBrk="0" hangingPunct="0">
              <a:defRPr b="1">
                <a:solidFill>
                  <a:schemeClr val="accent1"/>
                </a:solidFill>
                <a:latin typeface="Arial" charset="0"/>
                <a:cs typeface="Arial" charset="0"/>
              </a:defRPr>
            </a:lvl2pPr>
            <a:lvl3pPr marL="1143000" indent="-228600" defTabSz="1017588" eaLnBrk="0" hangingPunct="0">
              <a:defRPr b="1">
                <a:solidFill>
                  <a:schemeClr val="accent1"/>
                </a:solidFill>
                <a:latin typeface="Arial" charset="0"/>
                <a:cs typeface="Arial" charset="0"/>
              </a:defRPr>
            </a:lvl3pPr>
            <a:lvl4pPr marL="1600200" indent="-228600" defTabSz="1017588" eaLnBrk="0" hangingPunct="0">
              <a:defRPr b="1">
                <a:solidFill>
                  <a:schemeClr val="accent1"/>
                </a:solidFill>
                <a:latin typeface="Arial" charset="0"/>
                <a:cs typeface="Arial" charset="0"/>
              </a:defRPr>
            </a:lvl4pPr>
            <a:lvl5pPr marL="2057400" indent="-228600" defTabSz="1017588" eaLnBrk="0" hangingPunct="0">
              <a:defRPr b="1">
                <a:solidFill>
                  <a:schemeClr val="accent1"/>
                </a:solidFill>
                <a:latin typeface="Arial" charset="0"/>
                <a:cs typeface="Arial" charset="0"/>
              </a:defRPr>
            </a:lvl5pPr>
            <a:lvl6pPr marL="2514600" indent="-228600" defTabSz="1017588" eaLnBrk="0" fontAlgn="base" hangingPunct="0">
              <a:spcBef>
                <a:spcPct val="0"/>
              </a:spcBef>
              <a:spcAft>
                <a:spcPct val="0"/>
              </a:spcAft>
              <a:defRPr b="1">
                <a:solidFill>
                  <a:schemeClr val="accent1"/>
                </a:solidFill>
                <a:latin typeface="Arial" charset="0"/>
                <a:cs typeface="Arial" charset="0"/>
              </a:defRPr>
            </a:lvl6pPr>
            <a:lvl7pPr marL="2971800" indent="-228600" defTabSz="1017588" eaLnBrk="0" fontAlgn="base" hangingPunct="0">
              <a:spcBef>
                <a:spcPct val="0"/>
              </a:spcBef>
              <a:spcAft>
                <a:spcPct val="0"/>
              </a:spcAft>
              <a:defRPr b="1">
                <a:solidFill>
                  <a:schemeClr val="accent1"/>
                </a:solidFill>
                <a:latin typeface="Arial" charset="0"/>
                <a:cs typeface="Arial" charset="0"/>
              </a:defRPr>
            </a:lvl7pPr>
            <a:lvl8pPr marL="3429000" indent="-228600" defTabSz="1017588" eaLnBrk="0" fontAlgn="base" hangingPunct="0">
              <a:spcBef>
                <a:spcPct val="0"/>
              </a:spcBef>
              <a:spcAft>
                <a:spcPct val="0"/>
              </a:spcAft>
              <a:defRPr b="1">
                <a:solidFill>
                  <a:schemeClr val="accent1"/>
                </a:solidFill>
                <a:latin typeface="Arial" charset="0"/>
                <a:cs typeface="Arial" charset="0"/>
              </a:defRPr>
            </a:lvl8pPr>
            <a:lvl9pPr marL="3886200" indent="-228600" defTabSz="1017588" eaLnBrk="0" fontAlgn="base" hangingPunct="0">
              <a:spcBef>
                <a:spcPct val="0"/>
              </a:spcBef>
              <a:spcAft>
                <a:spcPct val="0"/>
              </a:spcAft>
              <a:defRPr b="1">
                <a:solidFill>
                  <a:schemeClr val="accent1"/>
                </a:solidFill>
                <a:latin typeface="Arial" charset="0"/>
                <a:cs typeface="Arial" charset="0"/>
              </a:defRPr>
            </a:lvl9pPr>
          </a:lstStyle>
          <a:p>
            <a:pPr eaLnBrk="1" fontAlgn="base" hangingPunct="1">
              <a:lnSpc>
                <a:spcPct val="90000"/>
              </a:lnSpc>
              <a:spcBef>
                <a:spcPct val="0"/>
              </a:spcBef>
              <a:spcAft>
                <a:spcPct val="0"/>
              </a:spcAft>
            </a:pPr>
            <a:fld id="{9C6F3661-6DE3-4623-99E8-9A5FE89B8851}" type="datetime4">
              <a:rPr lang="en-US" altLang="en-US" sz="1500" b="0">
                <a:solidFill>
                  <a:srgbClr val="7F7F7F"/>
                </a:solidFill>
                <a:latin typeface="Calibri" pitchFamily="34" charset="0"/>
              </a:rPr>
              <a:pPr eaLnBrk="1" fontAlgn="base" hangingPunct="1">
                <a:lnSpc>
                  <a:spcPct val="90000"/>
                </a:lnSpc>
                <a:spcBef>
                  <a:spcPct val="0"/>
                </a:spcBef>
                <a:spcAft>
                  <a:spcPct val="0"/>
                </a:spcAft>
              </a:pPr>
              <a:t>July 20, 2021</a:t>
            </a:fld>
            <a:endParaRPr lang="en-GB" altLang="en-US" sz="1500" b="0" dirty="0">
              <a:solidFill>
                <a:srgbClr val="7F7F7F"/>
              </a:solidFill>
              <a:latin typeface="Calibri" pitchFamily="34" charset="0"/>
            </a:endParaRPr>
          </a:p>
        </p:txBody>
      </p:sp>
      <p:sp>
        <p:nvSpPr>
          <p:cNvPr id="5123" name="Rectangle 3"/>
          <p:cNvSpPr>
            <a:spLocks noGrp="1" noChangeArrowheads="1"/>
          </p:cNvSpPr>
          <p:nvPr>
            <p:ph type="ctrTitle"/>
          </p:nvPr>
        </p:nvSpPr>
        <p:spPr>
          <a:xfrm>
            <a:off x="274729" y="1094973"/>
            <a:ext cx="8729021" cy="384202"/>
          </a:xfrm>
          <a:prstGeom prst="rect">
            <a:avLst/>
          </a:prstGeom>
        </p:spPr>
        <p:txBody>
          <a:bodyPr lIns="79975" tIns="39978" rIns="79975" bIns="39978" anchor="b"/>
          <a:lstStyle>
            <a:lvl1pPr>
              <a:defRPr sz="2500">
                <a:solidFill>
                  <a:schemeClr val="tx1"/>
                </a:solidFill>
              </a:defRPr>
            </a:lvl1pPr>
          </a:lstStyle>
          <a:p>
            <a:pPr lvl="0"/>
            <a:r>
              <a:rPr lang="en-US" altLang="en-US" noProof="0"/>
              <a:t>Click to edit Master title style</a:t>
            </a:r>
            <a:endParaRPr lang="en-GB" altLang="en-US" noProof="0" dirty="0"/>
          </a:p>
        </p:txBody>
      </p:sp>
      <p:sp>
        <p:nvSpPr>
          <p:cNvPr id="5124" name="Rectangle 4"/>
          <p:cNvSpPr>
            <a:spLocks noGrp="1" noChangeArrowheads="1"/>
          </p:cNvSpPr>
          <p:nvPr>
            <p:ph type="subTitle" idx="1"/>
          </p:nvPr>
        </p:nvSpPr>
        <p:spPr>
          <a:xfrm>
            <a:off x="289599" y="1707974"/>
            <a:ext cx="7768930" cy="398159"/>
          </a:xfrm>
          <a:prstGeom prst="rect">
            <a:avLst/>
          </a:prstGeom>
        </p:spPr>
        <p:txBody>
          <a:bodyPr lIns="73344" tIns="36672" rIns="73344" bIns="36672" anchor="b"/>
          <a:lstStyle>
            <a:lvl1pPr marL="0" indent="0">
              <a:buFont typeface="Wingdings" pitchFamily="2" charset="2"/>
              <a:buNone/>
              <a:defRPr sz="1100"/>
            </a:lvl1pPr>
          </a:lstStyle>
          <a:p>
            <a:pPr lvl="0"/>
            <a:r>
              <a:rPr lang="en-US" altLang="en-US" noProof="0"/>
              <a:t>Click to edit Master subtitle style</a:t>
            </a:r>
            <a:endParaRPr lang="en-GB" altLang="en-US" noProof="0" dirty="0"/>
          </a:p>
        </p:txBody>
      </p:sp>
    </p:spTree>
    <p:extLst>
      <p:ext uri="{BB962C8B-B14F-4D97-AF65-F5344CB8AC3E}">
        <p14:creationId xmlns:p14="http://schemas.microsoft.com/office/powerpoint/2010/main" val="33517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NUL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NUL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theme" Target="../theme/theme5.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428625"/>
            <a:ext cx="4114800" cy="714375"/>
          </a:xfrm>
          <a:prstGeom prst="rect">
            <a:avLst/>
          </a:prstGeom>
        </p:spPr>
        <p:txBody>
          <a:bodyPr vert="horz" lIns="0" tIns="0" rIns="0" bIns="0" rtlCol="0" anchor="t">
            <a:noAutofit/>
          </a:bodyPr>
          <a:lstStyle/>
          <a:p>
            <a:r>
              <a:rPr lang="en-US" dirty="0"/>
              <a:t>Click to edit Master title style</a:t>
            </a:r>
          </a:p>
        </p:txBody>
      </p:sp>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04257" y="4886340"/>
            <a:ext cx="353824" cy="142876"/>
          </a:xfrm>
          <a:prstGeom prst="rect">
            <a:avLst/>
          </a:prstGeom>
        </p:spPr>
      </p:pic>
      <p:sp>
        <p:nvSpPr>
          <p:cNvPr id="10" name="Footer Placeholder 3"/>
          <p:cNvSpPr txBox="1">
            <a:spLocks/>
          </p:cNvSpPr>
          <p:nvPr/>
        </p:nvSpPr>
        <p:spPr>
          <a:xfrm>
            <a:off x="571500"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a:t>
            </a:r>
            <a:r>
              <a:rPr lang="en-US" sz="300" dirty="0">
                <a:solidFill>
                  <a:srgbClr val="FFFFFF">
                    <a:alpha val="60000"/>
                  </a:srgbClr>
                </a:solidFill>
                <a:latin typeface="IBM Plex Sans" charset="0"/>
                <a:ea typeface="IBM Plex Sans" charset="0"/>
                <a:cs typeface="IBM Plex Sans" charset="0"/>
              </a:rPr>
              <a:t> </a:t>
            </a:r>
            <a:r>
              <a:rPr lang="is-IS" dirty="0">
                <a:solidFill>
                  <a:srgbClr val="FFFFFF">
                    <a:alpha val="60000"/>
                  </a:srgbClr>
                </a:solidFill>
                <a:latin typeface="IBM Plex Sans" charset="0"/>
                <a:ea typeface="IBM Plex Sans" charset="0"/>
                <a:cs typeface="IBM Plex Sans" charset="0"/>
              </a:rPr>
              <a:t>2018</a:t>
            </a:r>
            <a:r>
              <a:rPr lang="en-US" dirty="0">
                <a:solidFill>
                  <a:srgbClr val="FFFFFF">
                    <a:alpha val="60000"/>
                  </a:srgbClr>
                </a:solidFill>
                <a:latin typeface="IBM Plex Sans" charset="0"/>
                <a:ea typeface="IBM Plex Sans" charset="0"/>
                <a:cs typeface="IBM Plex Sans" charset="0"/>
              </a:rPr>
              <a:t> IBM Corporation               </a:t>
            </a:r>
          </a:p>
        </p:txBody>
      </p:sp>
      <p:sp>
        <p:nvSpPr>
          <p:cNvPr id="12" name="Footer Placeholder 3"/>
          <p:cNvSpPr txBox="1">
            <a:spLocks/>
          </p:cNvSpPr>
          <p:nvPr/>
        </p:nvSpPr>
        <p:spPr>
          <a:xfrm>
            <a:off x="2428875" y="4937760"/>
            <a:ext cx="1427760" cy="136907"/>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solidFill>
                  <a:srgbClr val="FFFFFF">
                    <a:alpha val="60000"/>
                  </a:srgbClr>
                </a:solidFill>
                <a:latin typeface="IBM Plex Sans" charset="0"/>
                <a:ea typeface="IBM Plex Sans" charset="0"/>
                <a:cs typeface="IBM Plex Sans" charset="0"/>
              </a:rPr>
              <a:t>IBM Services</a:t>
            </a:r>
          </a:p>
        </p:txBody>
      </p:sp>
      <p:sp>
        <p:nvSpPr>
          <p:cNvPr id="13" name="Slide Number Placeholder 2"/>
          <p:cNvSpPr txBox="1">
            <a:spLocks/>
          </p:cNvSpPr>
          <p:nvPr/>
        </p:nvSpPr>
        <p:spPr>
          <a:xfrm>
            <a:off x="284287" y="4933620"/>
            <a:ext cx="204924" cy="136906"/>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3FD999D4-B456-9943-89B7-30D56181CE18}" type="slidenum">
              <a:rPr lang="en-US" sz="500" smtClean="0">
                <a:solidFill>
                  <a:srgbClr val="FFFFFF"/>
                </a:solidFill>
                <a:latin typeface="IBM Plex Sans" charset="0"/>
                <a:ea typeface="IBM Plex Sans" charset="0"/>
                <a:cs typeface="IBM Plex Sans" charset="0"/>
              </a:rPr>
              <a:pPr/>
              <a:t>‹#›</a:t>
            </a:fld>
            <a:endParaRPr lang="en-US" sz="500" dirty="0">
              <a:solidFill>
                <a:srgbClr val="FFFFFF"/>
              </a:solidFill>
              <a:latin typeface="IBM Plex Sans" charset="0"/>
              <a:ea typeface="IBM Plex Sans" charset="0"/>
              <a:cs typeface="IBM Plex Sans" charset="0"/>
            </a:endParaRPr>
          </a:p>
        </p:txBody>
      </p:sp>
    </p:spTree>
    <p:extLst>
      <p:ext uri="{BB962C8B-B14F-4D97-AF65-F5344CB8AC3E}">
        <p14:creationId xmlns:p14="http://schemas.microsoft.com/office/powerpoint/2010/main" val="30901220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3" r:id="rId7"/>
    <p:sldLayoutId id="2147483684" r:id="rId8"/>
  </p:sldLayoutIdLst>
  <p:hf hdr="0" ftr="0" dt="0"/>
  <p:txStyles>
    <p:titleStyle>
      <a:lvl1pPr algn="l" defTabSz="685800" rtl="0" eaLnBrk="1" latinLnBrk="0" hangingPunct="1">
        <a:lnSpc>
          <a:spcPct val="90000"/>
        </a:lnSpc>
        <a:spcBef>
          <a:spcPct val="0"/>
        </a:spcBef>
        <a:buNone/>
        <a:defRPr sz="2300" b="0" i="0" kern="1200">
          <a:solidFill>
            <a:schemeClr val="bg2"/>
          </a:solidFill>
          <a:latin typeface="IBM Plex Sans" charset="0"/>
          <a:ea typeface="IBM Plex Sans" charset="0"/>
          <a:cs typeface="IBM Plex Sans" charset="0"/>
        </a:defRPr>
      </a:lvl1pPr>
    </p:titleStyle>
    <p:bodyStyle>
      <a:lvl1pPr marL="28575" indent="0" algn="l" defTabSz="685800" rtl="0" eaLnBrk="1" latinLnBrk="0" hangingPunct="1">
        <a:lnSpc>
          <a:spcPct val="105000"/>
        </a:lnSpc>
        <a:spcBef>
          <a:spcPts val="750"/>
        </a:spcBef>
        <a:buFontTx/>
        <a:buNone/>
        <a:defRPr sz="1300" b="0" i="0" kern="1200">
          <a:solidFill>
            <a:schemeClr val="bg2"/>
          </a:solidFill>
          <a:latin typeface="IBM Plex Sans Regular" charset="0"/>
          <a:ea typeface="+mn-ea"/>
          <a:cs typeface="+mn-cs"/>
        </a:defRPr>
      </a:lvl1pPr>
      <a:lvl2pPr marL="142875" indent="-142875" algn="l" defTabSz="685800" rtl="0" eaLnBrk="1" latinLnBrk="0" hangingPunct="1">
        <a:lnSpc>
          <a:spcPct val="105000"/>
        </a:lnSpc>
        <a:spcBef>
          <a:spcPts val="625"/>
        </a:spcBef>
        <a:buFont typeface="LucidaGrande" charset="0"/>
        <a:buChar char="-"/>
        <a:defRPr sz="1300" b="0" i="0" kern="1200">
          <a:solidFill>
            <a:schemeClr val="bg2"/>
          </a:solidFill>
          <a:latin typeface="IBM Plex Sans Regular" charset="0"/>
          <a:ea typeface="+mn-ea"/>
          <a:cs typeface="+mn-cs"/>
        </a:defRPr>
      </a:lvl2pPr>
      <a:lvl3pPr marL="285750" indent="-142875" algn="l" defTabSz="685800" rtl="0" eaLnBrk="1" latinLnBrk="0" hangingPunct="1">
        <a:lnSpc>
          <a:spcPct val="105000"/>
        </a:lnSpc>
        <a:spcBef>
          <a:spcPts val="0"/>
        </a:spcBef>
        <a:buSzPct val="80000"/>
        <a:buFont typeface="Arial" panose="020B0604020202020204" pitchFamily="34" charset="0"/>
        <a:buChar char="•"/>
        <a:defRPr sz="1300" b="0" i="0" kern="1200">
          <a:solidFill>
            <a:schemeClr val="bg2"/>
          </a:solidFill>
          <a:latin typeface="IBM Plex Sans Regular" charset="0"/>
          <a:ea typeface="+mn-ea"/>
          <a:cs typeface="+mn-cs"/>
        </a:defRPr>
      </a:lvl3pPr>
      <a:lvl4pPr marL="428625" indent="-142875" algn="l" defTabSz="685800" rtl="0" eaLnBrk="1" latinLnBrk="0" hangingPunct="1">
        <a:lnSpc>
          <a:spcPct val="105000"/>
        </a:lnSpc>
        <a:spcBef>
          <a:spcPts val="0"/>
        </a:spcBef>
        <a:buFont typeface=".AppleSystemUIFont" charset="-120"/>
        <a:buChar char="–"/>
        <a:defRPr sz="1300" b="0" i="0" kern="1200">
          <a:solidFill>
            <a:schemeClr val="bg2"/>
          </a:solidFill>
          <a:latin typeface="IBM Plex Sans Regular" charset="0"/>
          <a:ea typeface="+mn-ea"/>
          <a:cs typeface="+mn-cs"/>
        </a:defRPr>
      </a:lvl4pPr>
      <a:lvl5pPr marL="571500" indent="-142875" algn="l" defTabSz="685800" rtl="0" eaLnBrk="1" latinLnBrk="0" hangingPunct="1">
        <a:lnSpc>
          <a:spcPct val="105000"/>
        </a:lnSpc>
        <a:spcBef>
          <a:spcPts val="0"/>
        </a:spcBef>
        <a:buSzPct val="80000"/>
        <a:buFont typeface="Arial" panose="020B0604020202020204" pitchFamily="34" charset="0"/>
        <a:buChar char="•"/>
        <a:defRPr sz="1300" b="0" i="0" kern="1200">
          <a:solidFill>
            <a:schemeClr val="bg2"/>
          </a:solidFill>
          <a:latin typeface="IBM Plex Sans Regular"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120_G137_B251-2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80786" y="96651"/>
            <a:ext cx="588489" cy="17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8"/>
          <p:cNvSpPr>
            <a:spLocks noChangeArrowheads="1"/>
          </p:cNvSpPr>
          <p:nvPr/>
        </p:nvSpPr>
        <p:spPr bwMode="black">
          <a:xfrm>
            <a:off x="253060" y="4881915"/>
            <a:ext cx="1006361" cy="240576"/>
          </a:xfrm>
          <a:prstGeom prst="rect">
            <a:avLst/>
          </a:prstGeom>
          <a:noFill/>
          <a:ln>
            <a:noFill/>
          </a:ln>
          <a:effectLst/>
        </p:spPr>
        <p:txBody>
          <a:bodyPr lIns="77460" tIns="38689" rIns="77460" bIns="38689"/>
          <a:lstStyle/>
          <a:p>
            <a:pPr fontAlgn="base">
              <a:spcBef>
                <a:spcPct val="50000"/>
              </a:spcBef>
              <a:spcAft>
                <a:spcPct val="0"/>
              </a:spcAft>
              <a:defRPr/>
            </a:pPr>
            <a:fld id="{CC88D0F4-5318-4AA1-B472-543AD28A1D1F}" type="slidenum">
              <a:rPr lang="en-US" sz="900" b="1">
                <a:solidFill>
                  <a:srgbClr val="000000"/>
                </a:solidFill>
                <a:latin typeface="Times" pitchFamily="18" charset="0"/>
              </a:rPr>
              <a:pPr fontAlgn="base">
                <a:spcBef>
                  <a:spcPct val="50000"/>
                </a:spcBef>
                <a:spcAft>
                  <a:spcPct val="0"/>
                </a:spcAft>
                <a:defRPr/>
              </a:pPr>
              <a:t>‹#›</a:t>
            </a:fld>
            <a:endParaRPr lang="en-US" sz="900" b="1" dirty="0">
              <a:solidFill>
                <a:srgbClr val="000000"/>
              </a:solidFill>
              <a:latin typeface="Times" pitchFamily="18" charset="0"/>
            </a:endParaRPr>
          </a:p>
        </p:txBody>
      </p:sp>
      <p:sp>
        <p:nvSpPr>
          <p:cNvPr id="12298" name="Text Box 10"/>
          <p:cNvSpPr txBox="1">
            <a:spLocks noChangeArrowheads="1"/>
          </p:cNvSpPr>
          <p:nvPr/>
        </p:nvSpPr>
        <p:spPr bwMode="auto">
          <a:xfrm>
            <a:off x="39065" y="-19961"/>
            <a:ext cx="4300167" cy="231099"/>
          </a:xfrm>
          <a:prstGeom prst="rect">
            <a:avLst/>
          </a:prstGeom>
          <a:noFill/>
          <a:ln>
            <a:noFill/>
          </a:ln>
          <a:effectLst/>
        </p:spPr>
        <p:txBody>
          <a:bodyPr lIns="76608" tIns="38232" rIns="76608" bIns="38232">
            <a:spAutoFit/>
          </a:bodyPr>
          <a:lstStyle>
            <a:lvl1pPr algn="l">
              <a:defRPr>
                <a:solidFill>
                  <a:schemeClr val="tx1"/>
                </a:solidFill>
                <a:latin typeface="Arial" pitchFamily="34" charset="0"/>
                <a:cs typeface="Arial" pitchFamily="34" charset="0"/>
              </a:defRPr>
            </a:lvl1pPr>
            <a:lvl2pPr algn="l">
              <a:defRPr>
                <a:solidFill>
                  <a:schemeClr val="tx1"/>
                </a:solidFill>
                <a:latin typeface="Arial" pitchFamily="34" charset="0"/>
                <a:cs typeface="Arial" pitchFamily="34" charset="0"/>
              </a:defRPr>
            </a:lvl2pPr>
            <a:lvl3pPr algn="l">
              <a:defRPr>
                <a:solidFill>
                  <a:schemeClr val="tx1"/>
                </a:solidFill>
                <a:latin typeface="Arial" pitchFamily="34" charset="0"/>
                <a:cs typeface="Arial" pitchFamily="34" charset="0"/>
              </a:defRPr>
            </a:lvl3pPr>
            <a:lvl4pPr algn="l">
              <a:defRPr>
                <a:solidFill>
                  <a:schemeClr val="tx1"/>
                </a:solidFill>
                <a:latin typeface="Arial" pitchFamily="34" charset="0"/>
                <a:cs typeface="Arial" pitchFamily="34" charset="0"/>
              </a:defRPr>
            </a:lvl4pPr>
            <a:lvl5pPr marL="1830388" algn="l">
              <a:defRPr>
                <a:solidFill>
                  <a:schemeClr val="tx1"/>
                </a:solidFill>
                <a:latin typeface="Arial" pitchFamily="34" charset="0"/>
                <a:cs typeface="Arial" pitchFamily="34" charset="0"/>
              </a:defRPr>
            </a:lvl5pPr>
            <a:lvl6pPr marL="2287588" fontAlgn="base">
              <a:spcBef>
                <a:spcPct val="0"/>
              </a:spcBef>
              <a:spcAft>
                <a:spcPct val="0"/>
              </a:spcAft>
              <a:defRPr>
                <a:solidFill>
                  <a:schemeClr val="tx1"/>
                </a:solidFill>
                <a:latin typeface="Arial" pitchFamily="34" charset="0"/>
                <a:cs typeface="Arial" pitchFamily="34" charset="0"/>
              </a:defRPr>
            </a:lvl6pPr>
            <a:lvl7pPr marL="2744788" fontAlgn="base">
              <a:spcBef>
                <a:spcPct val="0"/>
              </a:spcBef>
              <a:spcAft>
                <a:spcPct val="0"/>
              </a:spcAft>
              <a:defRPr>
                <a:solidFill>
                  <a:schemeClr val="tx1"/>
                </a:solidFill>
                <a:latin typeface="Arial" pitchFamily="34" charset="0"/>
                <a:cs typeface="Arial" pitchFamily="34" charset="0"/>
              </a:defRPr>
            </a:lvl7pPr>
            <a:lvl8pPr marL="3201988" fontAlgn="base">
              <a:spcBef>
                <a:spcPct val="0"/>
              </a:spcBef>
              <a:spcAft>
                <a:spcPct val="0"/>
              </a:spcAft>
              <a:defRPr>
                <a:solidFill>
                  <a:schemeClr val="tx1"/>
                </a:solidFill>
                <a:latin typeface="Arial" pitchFamily="34" charset="0"/>
                <a:cs typeface="Arial" pitchFamily="34" charset="0"/>
              </a:defRPr>
            </a:lvl8pPr>
            <a:lvl9pPr marL="3659188" fontAlgn="base">
              <a:spcBef>
                <a:spcPct val="0"/>
              </a:spcBef>
              <a:spcAft>
                <a:spcPct val="0"/>
              </a:spcAft>
              <a:defRPr>
                <a:solidFill>
                  <a:schemeClr val="tx1"/>
                </a:solidFill>
                <a:latin typeface="Arial" pitchFamily="34" charset="0"/>
                <a:cs typeface="Arial" pitchFamily="34" charset="0"/>
              </a:defRPr>
            </a:lvl9pPr>
          </a:lstStyle>
          <a:p>
            <a:pPr eaLnBrk="0" fontAlgn="base" hangingPunct="0">
              <a:spcBef>
                <a:spcPct val="0"/>
              </a:spcBef>
              <a:spcAft>
                <a:spcPct val="0"/>
              </a:spcAft>
              <a:defRPr/>
            </a:pPr>
            <a:r>
              <a:rPr lang="en-US" altLang="en-US" sz="1000" i="1" dirty="0">
                <a:solidFill>
                  <a:srgbClr val="000000"/>
                </a:solidFill>
                <a:latin typeface="Calibri" pitchFamily="34" charset="0"/>
              </a:rPr>
              <a:t>IBM </a:t>
            </a:r>
            <a:r>
              <a:rPr lang="en-US" sz="1000" i="1" dirty="0">
                <a:solidFill>
                  <a:srgbClr val="000000"/>
                </a:solidFill>
                <a:latin typeface="Calibri" pitchFamily="34" charset="0"/>
              </a:rPr>
              <a:t>Global Technology Services</a:t>
            </a:r>
            <a:endParaRPr lang="en-US" altLang="en-US" sz="1000" i="1" dirty="0">
              <a:solidFill>
                <a:srgbClr val="000000"/>
              </a:solidFill>
              <a:latin typeface="Calibri" pitchFamily="34" charset="0"/>
            </a:endParaRPr>
          </a:p>
        </p:txBody>
      </p:sp>
      <p:sp>
        <p:nvSpPr>
          <p:cNvPr id="1033" name="Line 11"/>
          <p:cNvSpPr>
            <a:spLocks noChangeShapeType="1"/>
          </p:cNvSpPr>
          <p:nvPr/>
        </p:nvSpPr>
        <p:spPr bwMode="auto">
          <a:xfrm>
            <a:off x="1370732" y="18"/>
            <a:ext cx="0" cy="329873"/>
          </a:xfrm>
          <a:prstGeom prst="line">
            <a:avLst/>
          </a:prstGeom>
          <a:noFill/>
          <a:ln>
            <a:noFill/>
          </a:ln>
          <a:effectLst/>
        </p:spPr>
        <p:txBody>
          <a:bodyPr lIns="88318" tIns="44200" rIns="88318" bIns="44200"/>
          <a:lstStyle/>
          <a:p>
            <a:pPr algn="ctr" fontAlgn="base">
              <a:spcBef>
                <a:spcPct val="0"/>
              </a:spcBef>
              <a:spcAft>
                <a:spcPct val="0"/>
              </a:spcAft>
              <a:defRPr/>
            </a:pPr>
            <a:endParaRPr lang="en-US" dirty="0">
              <a:solidFill>
                <a:srgbClr val="000000"/>
              </a:solidFill>
              <a:latin typeface="Calibri" pitchFamily="34" charset="0"/>
            </a:endParaRPr>
          </a:p>
        </p:txBody>
      </p:sp>
      <p:sp>
        <p:nvSpPr>
          <p:cNvPr id="2" name="Title Placeholder 1"/>
          <p:cNvSpPr>
            <a:spLocks noGrp="1"/>
          </p:cNvSpPr>
          <p:nvPr>
            <p:ph type="title"/>
          </p:nvPr>
        </p:nvSpPr>
        <p:spPr>
          <a:xfrm>
            <a:off x="60729" y="155482"/>
            <a:ext cx="8230178" cy="247930"/>
          </a:xfrm>
          <a:prstGeom prst="rect">
            <a:avLst/>
          </a:prstGeom>
        </p:spPr>
        <p:txBody>
          <a:bodyPr vert="horz" lIns="73344" tIns="36672" rIns="73344" bIns="36672"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13438413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9" r:id="rId4"/>
    <p:sldLayoutId id="2147483710" r:id="rId5"/>
    <p:sldLayoutId id="2147483711" r:id="rId6"/>
    <p:sldLayoutId id="2147483712" r:id="rId7"/>
  </p:sldLayoutIdLst>
  <p:hf hdr="0" ftr="0" dt="0"/>
  <p:txStyles>
    <p:titleStyle>
      <a:lvl1pPr algn="l" rtl="0" eaLnBrk="1" fontAlgn="base" hangingPunct="1">
        <a:lnSpc>
          <a:spcPct val="90000"/>
        </a:lnSpc>
        <a:spcBef>
          <a:spcPct val="0"/>
        </a:spcBef>
        <a:spcAft>
          <a:spcPct val="0"/>
        </a:spcAft>
        <a:defRPr sz="1400" b="1">
          <a:solidFill>
            <a:schemeClr val="accent2">
              <a:lumMod val="50000"/>
            </a:schemeClr>
          </a:solidFill>
          <a:latin typeface="Calibri" panose="020F0502020204030204" pitchFamily="34" charset="0"/>
          <a:ea typeface="+mj-ea"/>
          <a:cs typeface="+mj-cs"/>
        </a:defRPr>
      </a:lvl1pPr>
      <a:lvl2pPr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2pPr>
      <a:lvl3pPr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3pPr>
      <a:lvl4pPr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4pPr>
      <a:lvl5pPr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5pPr>
      <a:lvl6pPr marL="396708"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6pPr>
      <a:lvl7pPr marL="793433"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7pPr>
      <a:lvl8pPr marL="1190156"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8pPr>
      <a:lvl9pPr marL="1586871" algn="l" rtl="0" eaLnBrk="1" fontAlgn="base" hangingPunct="1">
        <a:lnSpc>
          <a:spcPct val="90000"/>
        </a:lnSpc>
        <a:spcBef>
          <a:spcPct val="0"/>
        </a:spcBef>
        <a:spcAft>
          <a:spcPct val="0"/>
        </a:spcAft>
        <a:defRPr sz="1900">
          <a:solidFill>
            <a:schemeClr val="hlink"/>
          </a:solidFill>
          <a:latin typeface="Arial" pitchFamily="34" charset="0"/>
          <a:cs typeface="Arial" pitchFamily="34" charset="0"/>
        </a:defRPr>
      </a:lvl9pPr>
    </p:titleStyle>
    <p:bodyStyle>
      <a:lvl1pPr marL="149562" indent="-149562" algn="l" rtl="0" eaLnBrk="1" fontAlgn="base" hangingPunct="1">
        <a:spcBef>
          <a:spcPct val="50000"/>
        </a:spcBef>
        <a:spcAft>
          <a:spcPct val="0"/>
        </a:spcAft>
        <a:buClr>
          <a:schemeClr val="accent1"/>
        </a:buClr>
        <a:buFont typeface="Wingdings" pitchFamily="2" charset="2"/>
        <a:buChar char="§"/>
        <a:defRPr>
          <a:solidFill>
            <a:schemeClr val="tx1"/>
          </a:solidFill>
          <a:latin typeface="+mn-lt"/>
          <a:ea typeface="+mn-ea"/>
          <a:cs typeface="+mn-cs"/>
        </a:defRPr>
      </a:lvl1pPr>
      <a:lvl2pPr marL="441082" indent="-140692" algn="l" rtl="0" eaLnBrk="1" fontAlgn="base" hangingPunct="1">
        <a:spcBef>
          <a:spcPct val="0"/>
        </a:spcBef>
        <a:spcAft>
          <a:spcPct val="0"/>
        </a:spcAft>
        <a:buClr>
          <a:schemeClr val="accent1"/>
        </a:buClr>
        <a:buFont typeface="Wingdings" pitchFamily="2" charset="2"/>
        <a:buChar char="§"/>
        <a:defRPr>
          <a:solidFill>
            <a:schemeClr val="tx1"/>
          </a:solidFill>
          <a:latin typeface="+mn-lt"/>
          <a:cs typeface="+mn-cs"/>
        </a:defRPr>
      </a:lvl2pPr>
      <a:lvl3pPr marL="741476" indent="-149562" algn="l" rtl="0" eaLnBrk="1" fontAlgn="base" hangingPunct="1">
        <a:spcBef>
          <a:spcPct val="0"/>
        </a:spcBef>
        <a:spcAft>
          <a:spcPct val="0"/>
        </a:spcAft>
        <a:buClr>
          <a:schemeClr val="accent1"/>
        </a:buClr>
        <a:buFont typeface="Wingdings" pitchFamily="2" charset="2"/>
        <a:buChar char="§"/>
        <a:defRPr>
          <a:solidFill>
            <a:schemeClr val="tx1"/>
          </a:solidFill>
          <a:latin typeface="+mn-lt"/>
          <a:cs typeface="+mn-cs"/>
        </a:defRPr>
      </a:lvl3pPr>
      <a:lvl4pPr marL="1043134" indent="-149562" algn="l" rtl="0" eaLnBrk="1" fontAlgn="base" hangingPunct="1">
        <a:spcBef>
          <a:spcPct val="20000"/>
        </a:spcBef>
        <a:spcAft>
          <a:spcPct val="0"/>
        </a:spcAft>
        <a:buClr>
          <a:schemeClr val="bg1"/>
        </a:buClr>
        <a:defRPr>
          <a:solidFill>
            <a:schemeClr val="bg1"/>
          </a:solidFill>
          <a:latin typeface="+mn-lt"/>
          <a:cs typeface="+mn-cs"/>
        </a:defRPr>
      </a:lvl4pPr>
      <a:lvl5pPr marL="1335920" indent="-140692" algn="l" rtl="0" eaLnBrk="1" fontAlgn="base" hangingPunct="1">
        <a:spcBef>
          <a:spcPct val="20000"/>
        </a:spcBef>
        <a:spcAft>
          <a:spcPct val="0"/>
        </a:spcAft>
        <a:buClr>
          <a:schemeClr val="bg1"/>
        </a:buClr>
        <a:buChar char="»"/>
        <a:defRPr>
          <a:solidFill>
            <a:schemeClr val="bg1"/>
          </a:solidFill>
          <a:latin typeface="+mn-lt"/>
          <a:cs typeface="+mn-cs"/>
        </a:defRPr>
      </a:lvl5pPr>
      <a:lvl6pPr marL="1732885" indent="-141874" algn="l" rtl="0" eaLnBrk="1" fontAlgn="base" hangingPunct="1">
        <a:spcBef>
          <a:spcPct val="20000"/>
        </a:spcBef>
        <a:spcAft>
          <a:spcPct val="0"/>
        </a:spcAft>
        <a:buClr>
          <a:schemeClr val="bg1"/>
        </a:buClr>
        <a:buChar char="»"/>
        <a:defRPr sz="1400">
          <a:solidFill>
            <a:schemeClr val="bg1"/>
          </a:solidFill>
          <a:latin typeface="+mn-lt"/>
          <a:cs typeface="+mn-cs"/>
        </a:defRPr>
      </a:lvl6pPr>
      <a:lvl7pPr marL="2129612" indent="-141874" algn="l" rtl="0" eaLnBrk="1" fontAlgn="base" hangingPunct="1">
        <a:spcBef>
          <a:spcPct val="20000"/>
        </a:spcBef>
        <a:spcAft>
          <a:spcPct val="0"/>
        </a:spcAft>
        <a:buClr>
          <a:schemeClr val="bg1"/>
        </a:buClr>
        <a:buChar char="»"/>
        <a:defRPr sz="1400">
          <a:solidFill>
            <a:schemeClr val="bg1"/>
          </a:solidFill>
          <a:latin typeface="+mn-lt"/>
          <a:cs typeface="+mn-cs"/>
        </a:defRPr>
      </a:lvl7pPr>
      <a:lvl8pPr marL="2526319" indent="-141874" algn="l" rtl="0" eaLnBrk="1" fontAlgn="base" hangingPunct="1">
        <a:spcBef>
          <a:spcPct val="20000"/>
        </a:spcBef>
        <a:spcAft>
          <a:spcPct val="0"/>
        </a:spcAft>
        <a:buClr>
          <a:schemeClr val="bg1"/>
        </a:buClr>
        <a:buChar char="»"/>
        <a:defRPr sz="1400">
          <a:solidFill>
            <a:schemeClr val="bg1"/>
          </a:solidFill>
          <a:latin typeface="+mn-lt"/>
          <a:cs typeface="+mn-cs"/>
        </a:defRPr>
      </a:lvl8pPr>
      <a:lvl9pPr marL="2923040" indent="-141874" algn="l" rtl="0" eaLnBrk="1" fontAlgn="base" hangingPunct="1">
        <a:spcBef>
          <a:spcPct val="20000"/>
        </a:spcBef>
        <a:spcAft>
          <a:spcPct val="0"/>
        </a:spcAft>
        <a:buClr>
          <a:schemeClr val="bg1"/>
        </a:buClr>
        <a:buChar char="»"/>
        <a:defRPr sz="1400">
          <a:solidFill>
            <a:schemeClr val="bg1"/>
          </a:solidFill>
          <a:latin typeface="+mn-lt"/>
          <a:cs typeface="+mn-cs"/>
        </a:defRPr>
      </a:lvl9pPr>
    </p:bodyStyle>
    <p:otherStyle>
      <a:defPPr>
        <a:defRPr lang="en-US"/>
      </a:defPPr>
      <a:lvl1pPr marL="0" algn="l" defTabSz="793433" rtl="0" eaLnBrk="1" latinLnBrk="0" hangingPunct="1">
        <a:defRPr sz="1600" kern="1200">
          <a:solidFill>
            <a:schemeClr val="tx1"/>
          </a:solidFill>
          <a:latin typeface="+mn-lt"/>
          <a:ea typeface="+mn-ea"/>
          <a:cs typeface="+mn-cs"/>
        </a:defRPr>
      </a:lvl1pPr>
      <a:lvl2pPr marL="396708" algn="l" defTabSz="793433" rtl="0" eaLnBrk="1" latinLnBrk="0" hangingPunct="1">
        <a:defRPr sz="1600" kern="1200">
          <a:solidFill>
            <a:schemeClr val="tx1"/>
          </a:solidFill>
          <a:latin typeface="+mn-lt"/>
          <a:ea typeface="+mn-ea"/>
          <a:cs typeface="+mn-cs"/>
        </a:defRPr>
      </a:lvl2pPr>
      <a:lvl3pPr marL="793433" algn="l" defTabSz="793433" rtl="0" eaLnBrk="1" latinLnBrk="0" hangingPunct="1">
        <a:defRPr sz="1600" kern="1200">
          <a:solidFill>
            <a:schemeClr val="tx1"/>
          </a:solidFill>
          <a:latin typeface="+mn-lt"/>
          <a:ea typeface="+mn-ea"/>
          <a:cs typeface="+mn-cs"/>
        </a:defRPr>
      </a:lvl3pPr>
      <a:lvl4pPr marL="1190156" algn="l" defTabSz="793433" rtl="0" eaLnBrk="1" latinLnBrk="0" hangingPunct="1">
        <a:defRPr sz="1600" kern="1200">
          <a:solidFill>
            <a:schemeClr val="tx1"/>
          </a:solidFill>
          <a:latin typeface="+mn-lt"/>
          <a:ea typeface="+mn-ea"/>
          <a:cs typeface="+mn-cs"/>
        </a:defRPr>
      </a:lvl4pPr>
      <a:lvl5pPr marL="1586871" algn="l" defTabSz="793433" rtl="0" eaLnBrk="1" latinLnBrk="0" hangingPunct="1">
        <a:defRPr sz="1600" kern="1200">
          <a:solidFill>
            <a:schemeClr val="tx1"/>
          </a:solidFill>
          <a:latin typeface="+mn-lt"/>
          <a:ea typeface="+mn-ea"/>
          <a:cs typeface="+mn-cs"/>
        </a:defRPr>
      </a:lvl5pPr>
      <a:lvl6pPr marL="1983582" algn="l" defTabSz="793433" rtl="0" eaLnBrk="1" latinLnBrk="0" hangingPunct="1">
        <a:defRPr sz="1600" kern="1200">
          <a:solidFill>
            <a:schemeClr val="tx1"/>
          </a:solidFill>
          <a:latin typeface="+mn-lt"/>
          <a:ea typeface="+mn-ea"/>
          <a:cs typeface="+mn-cs"/>
        </a:defRPr>
      </a:lvl6pPr>
      <a:lvl7pPr marL="2380309" algn="l" defTabSz="793433" rtl="0" eaLnBrk="1" latinLnBrk="0" hangingPunct="1">
        <a:defRPr sz="1600" kern="1200">
          <a:solidFill>
            <a:schemeClr val="tx1"/>
          </a:solidFill>
          <a:latin typeface="+mn-lt"/>
          <a:ea typeface="+mn-ea"/>
          <a:cs typeface="+mn-cs"/>
        </a:defRPr>
      </a:lvl7pPr>
      <a:lvl8pPr marL="2777027" algn="l" defTabSz="793433" rtl="0" eaLnBrk="1" latinLnBrk="0" hangingPunct="1">
        <a:defRPr sz="1600" kern="1200">
          <a:solidFill>
            <a:schemeClr val="tx1"/>
          </a:solidFill>
          <a:latin typeface="+mn-lt"/>
          <a:ea typeface="+mn-ea"/>
          <a:cs typeface="+mn-cs"/>
        </a:defRPr>
      </a:lvl8pPr>
      <a:lvl9pPr marL="3173738" algn="l" defTabSz="793433"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19191"/>
      </p:ext>
    </p:extLst>
  </p:cSld>
  <p:clrMap bg1="lt1" tx1="dk1" bg2="lt2" tx2="dk2" accent1="accent1" accent2="accent2" accent3="accent3" accent4="accent4" accent5="accent5" accent6="accent6" hlink="hlink" folHlink="folHlink"/>
  <p:transition spd="med">
    <p:wipe dir="r"/>
  </p:transition>
  <p:hf hdr="0" ftr="0" dt="0"/>
  <p:txStyles>
    <p:titleStyle>
      <a:lvl1pPr algn="l" defTabSz="68579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8" indent="-171448" algn="l" defTabSz="68579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45" indent="-171448" algn="l" defTabSz="68579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42" indent="-171448" algn="l" defTabSz="68579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38"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35"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32"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29"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26"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22"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7" algn="l" defTabSz="685793" rtl="0" eaLnBrk="1" latinLnBrk="0" hangingPunct="1">
        <a:defRPr sz="1350" kern="1200">
          <a:solidFill>
            <a:schemeClr val="tx1"/>
          </a:solidFill>
          <a:latin typeface="+mn-lt"/>
          <a:ea typeface="+mn-ea"/>
          <a:cs typeface="+mn-cs"/>
        </a:defRPr>
      </a:lvl5pPr>
      <a:lvl6pPr marL="1714484" algn="l" defTabSz="685793" rtl="0" eaLnBrk="1" latinLnBrk="0" hangingPunct="1">
        <a:defRPr sz="1350" kern="1200">
          <a:solidFill>
            <a:schemeClr val="tx1"/>
          </a:solidFill>
          <a:latin typeface="+mn-lt"/>
          <a:ea typeface="+mn-ea"/>
          <a:cs typeface="+mn-cs"/>
        </a:defRPr>
      </a:lvl6pPr>
      <a:lvl7pPr marL="2057380" algn="l" defTabSz="685793" rtl="0" eaLnBrk="1" latinLnBrk="0" hangingPunct="1">
        <a:defRPr sz="1350" kern="1200">
          <a:solidFill>
            <a:schemeClr val="tx1"/>
          </a:solidFill>
          <a:latin typeface="+mn-lt"/>
          <a:ea typeface="+mn-ea"/>
          <a:cs typeface="+mn-cs"/>
        </a:defRPr>
      </a:lvl7pPr>
      <a:lvl8pPr marL="2400277" algn="l" defTabSz="685793" rtl="0" eaLnBrk="1" latinLnBrk="0" hangingPunct="1">
        <a:defRPr sz="1350" kern="1200">
          <a:solidFill>
            <a:schemeClr val="tx1"/>
          </a:solidFill>
          <a:latin typeface="+mn-lt"/>
          <a:ea typeface="+mn-ea"/>
          <a:cs typeface="+mn-cs"/>
        </a:defRPr>
      </a:lvl8pPr>
      <a:lvl9pPr marL="2743174" algn="l" defTabSz="68579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25D214-96F9-CE44-A4A1-61A2D0AE9B21}"/>
              </a:ext>
            </a:extLst>
          </p:cNvPr>
          <p:cNvSpPr txBox="1"/>
          <p:nvPr userDrawn="1"/>
        </p:nvSpPr>
        <p:spPr>
          <a:xfrm>
            <a:off x="8384175" y="4921611"/>
            <a:ext cx="710738" cy="213456"/>
          </a:xfrm>
          <a:prstGeom prst="rect">
            <a:avLst/>
          </a:prstGeom>
          <a:noFill/>
        </p:spPr>
        <p:txBody>
          <a:bodyPr wrap="square" rtlCol="0">
            <a:spAutoFit/>
          </a:bodyPr>
          <a:lstStyle/>
          <a:p>
            <a:pPr algn="r" eaLnBrk="1" fontAlgn="auto" hangingPunct="1">
              <a:spcBef>
                <a:spcPts val="0"/>
              </a:spcBef>
              <a:spcAft>
                <a:spcPts val="0"/>
              </a:spcAft>
            </a:pPr>
            <a:fld id="{348A5503-7A74-054B-978C-12D6A992F73C}" type="slidenum">
              <a:rPr lang="en-US" sz="787">
                <a:solidFill>
                  <a:prstClr val="black"/>
                </a:solidFill>
                <a:latin typeface="IBM Plex Sans" panose="020B0503050203000203" pitchFamily="34" charset="77"/>
              </a:rPr>
              <a:pPr algn="r" eaLnBrk="1" fontAlgn="auto" hangingPunct="1">
                <a:spcBef>
                  <a:spcPts val="0"/>
                </a:spcBef>
                <a:spcAft>
                  <a:spcPts val="0"/>
                </a:spcAft>
              </a:pPr>
              <a:t>‹#›</a:t>
            </a:fld>
            <a:endParaRPr lang="en-US" sz="787" dirty="0">
              <a:solidFill>
                <a:prstClr val="black"/>
              </a:solidFill>
              <a:latin typeface="IBM Plex Sans" panose="020B0503050203000203" pitchFamily="34" charset="77"/>
            </a:endParaRPr>
          </a:p>
        </p:txBody>
      </p:sp>
    </p:spTree>
    <p:extLst>
      <p:ext uri="{BB962C8B-B14F-4D97-AF65-F5344CB8AC3E}">
        <p14:creationId xmlns:p14="http://schemas.microsoft.com/office/powerpoint/2010/main" val="736745792"/>
      </p:ext>
    </p:extLst>
  </p:cSld>
  <p:clrMap bg1="lt1" tx1="dk1" bg2="lt2" tx2="dk2" accent1="accent1" accent2="accent2" accent3="accent3" accent4="accent4" accent5="accent5" accent6="accent6" hlink="hlink" folHlink="folHlink"/>
  <p:sldLayoutIdLst>
    <p:sldLayoutId id="2147483832" r:id="rId1"/>
  </p:sldLayoutIdLst>
  <p:hf hdr="0" ftr="0" dt="0"/>
  <p:txStyles>
    <p:titleStyle>
      <a:lvl1pPr algn="l" defTabSz="68579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8" indent="-171448" algn="l" defTabSz="68579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45" indent="-171448" algn="l" defTabSz="68579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42" indent="-171448" algn="l" defTabSz="68579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38"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35"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32"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29"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26"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22"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7" algn="l" defTabSz="685793" rtl="0" eaLnBrk="1" latinLnBrk="0" hangingPunct="1">
        <a:defRPr sz="1350" kern="1200">
          <a:solidFill>
            <a:schemeClr val="tx1"/>
          </a:solidFill>
          <a:latin typeface="+mn-lt"/>
          <a:ea typeface="+mn-ea"/>
          <a:cs typeface="+mn-cs"/>
        </a:defRPr>
      </a:lvl5pPr>
      <a:lvl6pPr marL="1714484" algn="l" defTabSz="685793" rtl="0" eaLnBrk="1" latinLnBrk="0" hangingPunct="1">
        <a:defRPr sz="1350" kern="1200">
          <a:solidFill>
            <a:schemeClr val="tx1"/>
          </a:solidFill>
          <a:latin typeface="+mn-lt"/>
          <a:ea typeface="+mn-ea"/>
          <a:cs typeface="+mn-cs"/>
        </a:defRPr>
      </a:lvl6pPr>
      <a:lvl7pPr marL="2057380" algn="l" defTabSz="685793" rtl="0" eaLnBrk="1" latinLnBrk="0" hangingPunct="1">
        <a:defRPr sz="1350" kern="1200">
          <a:solidFill>
            <a:schemeClr val="tx1"/>
          </a:solidFill>
          <a:latin typeface="+mn-lt"/>
          <a:ea typeface="+mn-ea"/>
          <a:cs typeface="+mn-cs"/>
        </a:defRPr>
      </a:lvl7pPr>
      <a:lvl8pPr marL="2400277" algn="l" defTabSz="685793" rtl="0" eaLnBrk="1" latinLnBrk="0" hangingPunct="1">
        <a:defRPr sz="1350" kern="1200">
          <a:solidFill>
            <a:schemeClr val="tx1"/>
          </a:solidFill>
          <a:latin typeface="+mn-lt"/>
          <a:ea typeface="+mn-ea"/>
          <a:cs typeface="+mn-cs"/>
        </a:defRPr>
      </a:lvl8pPr>
      <a:lvl9pPr marL="2743174" algn="l" defTabSz="68579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28599" y="228389"/>
            <a:ext cx="4114800" cy="4272844"/>
          </a:xfrm>
          <a:prstGeom prst="rect">
            <a:avLst/>
          </a:prstGeom>
        </p:spPr>
        <p:txBody>
          <a:bodyPr vert="horz" lIns="0" tIns="0" rIns="0" bIns="0" rtlCol="0" anchor="t">
            <a:noAutofit/>
          </a:bodyPr>
          <a:lstStyle/>
          <a:p>
            <a:r>
              <a:rPr lang="de-DE"/>
              <a:t>Mastertitelformat bearbeiten</a:t>
            </a:r>
            <a:endParaRPr lang="en-US" dirty="0"/>
          </a:p>
        </p:txBody>
      </p:sp>
      <p:sp>
        <p:nvSpPr>
          <p:cNvPr id="5" name="Text Placeholder"/>
          <p:cNvSpPr>
            <a:spLocks noGrp="1"/>
          </p:cNvSpPr>
          <p:nvPr>
            <p:ph type="body" idx="1"/>
          </p:nvPr>
        </p:nvSpPr>
        <p:spPr>
          <a:xfrm>
            <a:off x="4800600" y="228389"/>
            <a:ext cx="4114800" cy="4272844"/>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p:cNvSpPr>
            <a:spLocks noGrp="1"/>
          </p:cNvSpPr>
          <p:nvPr>
            <p:ph type="ftr" sz="quarter" idx="3"/>
          </p:nvPr>
        </p:nvSpPr>
        <p:spPr>
          <a:xfrm>
            <a:off x="228667" y="4787900"/>
            <a:ext cx="4114735" cy="166688"/>
          </a:xfrm>
          <a:prstGeom prst="rect">
            <a:avLst/>
          </a:prstGeom>
        </p:spPr>
        <p:txBody>
          <a:bodyPr vert="horz" lIns="0" tIns="0" rIns="0" bIns="0" rtlCol="0" anchor="ctr"/>
          <a:lstStyle>
            <a:lvl1pPr marL="0" marR="0" indent="0" algn="l" defTabSz="685306" rtl="0" eaLnBrk="1" fontAlgn="auto" latinLnBrk="0" hangingPunct="1">
              <a:lnSpc>
                <a:spcPct val="100000"/>
              </a:lnSpc>
              <a:spcBef>
                <a:spcPts val="0"/>
              </a:spcBef>
              <a:spcAft>
                <a:spcPts val="0"/>
              </a:spcAft>
              <a:buClrTx/>
              <a:buSzTx/>
              <a:buFontTx/>
              <a:buNone/>
              <a:tabLst/>
              <a:defRPr sz="599">
                <a:solidFill>
                  <a:schemeClr val="bg1"/>
                </a:solidFill>
                <a:latin typeface="IBM Plex Sans" panose="020B0503050203000203" pitchFamily="34" charset="0"/>
              </a:defRPr>
            </a:lvl1pPr>
          </a:lstStyle>
          <a:p>
            <a:r>
              <a:rPr lang="en-US" dirty="0"/>
              <a:t>IBM iX / © IBM Corporation</a:t>
            </a:r>
          </a:p>
        </p:txBody>
      </p:sp>
      <p:sp>
        <p:nvSpPr>
          <p:cNvPr id="8" name="Slide Number Placeholder"/>
          <p:cNvSpPr>
            <a:spLocks noGrp="1"/>
          </p:cNvSpPr>
          <p:nvPr>
            <p:ph type="sldNum" sz="quarter" idx="4"/>
          </p:nvPr>
        </p:nvSpPr>
        <p:spPr>
          <a:xfrm>
            <a:off x="7086602" y="4787900"/>
            <a:ext cx="1828732" cy="166688"/>
          </a:xfrm>
          <a:prstGeom prst="rect">
            <a:avLst/>
          </a:prstGeom>
        </p:spPr>
        <p:txBody>
          <a:bodyPr vert="horz" lIns="0" tIns="0" rIns="0" bIns="0" rtlCol="0" anchor="ctr"/>
          <a:lstStyle>
            <a:lvl1pPr algn="r">
              <a:defRPr sz="599">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61" name="Gruppieren 160">
            <a:extLst>
              <a:ext uri="{FF2B5EF4-FFF2-40B4-BE49-F238E27FC236}">
                <a16:creationId xmlns:a16="http://schemas.microsoft.com/office/drawing/2014/main" id="{E69C9B1D-3049-EE49-89DA-B31BF6156AB9}"/>
              </a:ext>
            </a:extLst>
          </p:cNvPr>
          <p:cNvGrpSpPr/>
          <p:nvPr userDrawn="1"/>
        </p:nvGrpSpPr>
        <p:grpSpPr>
          <a:xfrm>
            <a:off x="-108000" y="-107900"/>
            <a:ext cx="9360000" cy="5359038"/>
            <a:chOff x="-216000" y="-216000"/>
            <a:chExt cx="18720000" cy="10728000"/>
          </a:xfrm>
        </p:grpSpPr>
        <p:grpSp>
          <p:nvGrpSpPr>
            <p:cNvPr id="162" name="Gruppieren 161">
              <a:extLst>
                <a:ext uri="{FF2B5EF4-FFF2-40B4-BE49-F238E27FC236}">
                  <a16:creationId xmlns:a16="http://schemas.microsoft.com/office/drawing/2014/main" id="{F7FF7192-DFE1-2042-BEFD-5B520E87BC62}"/>
                </a:ext>
              </a:extLst>
            </p:cNvPr>
            <p:cNvGrpSpPr/>
            <p:nvPr/>
          </p:nvGrpSpPr>
          <p:grpSpPr>
            <a:xfrm>
              <a:off x="457200" y="-216000"/>
              <a:ext cx="17373600" cy="180000"/>
              <a:chOff x="457200" y="-216000"/>
              <a:chExt cx="17373600" cy="180000"/>
            </a:xfrm>
          </p:grpSpPr>
          <p:cxnSp>
            <p:nvCxnSpPr>
              <p:cNvPr id="197" name="Gerade Verbindung 196">
                <a:extLst>
                  <a:ext uri="{FF2B5EF4-FFF2-40B4-BE49-F238E27FC236}">
                    <a16:creationId xmlns:a16="http://schemas.microsoft.com/office/drawing/2014/main" id="{56C9C363-D1C1-964D-B02C-65536666F5C7}"/>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8" name="Gerade Verbindung 197">
                <a:extLst>
                  <a:ext uri="{FF2B5EF4-FFF2-40B4-BE49-F238E27FC236}">
                    <a16:creationId xmlns:a16="http://schemas.microsoft.com/office/drawing/2014/main" id="{2835C266-3324-8F4D-BD9D-D39297A149FF}"/>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9" name="Gerade Verbindung 198">
                <a:extLst>
                  <a:ext uri="{FF2B5EF4-FFF2-40B4-BE49-F238E27FC236}">
                    <a16:creationId xmlns:a16="http://schemas.microsoft.com/office/drawing/2014/main" id="{70BA5C77-4C4A-9447-920E-6B7EBB90FBCC}"/>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0" name="Gerade Verbindung 199">
                <a:extLst>
                  <a:ext uri="{FF2B5EF4-FFF2-40B4-BE49-F238E27FC236}">
                    <a16:creationId xmlns:a16="http://schemas.microsoft.com/office/drawing/2014/main" id="{6AF84F52-BE9F-6C40-B8D4-83A8DA17017F}"/>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1" name="Gerade Verbindung 200">
                <a:extLst>
                  <a:ext uri="{FF2B5EF4-FFF2-40B4-BE49-F238E27FC236}">
                    <a16:creationId xmlns:a16="http://schemas.microsoft.com/office/drawing/2014/main" id="{35544ABB-63F9-7C48-9038-A58F590CD608}"/>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2" name="Gerade Verbindung 201">
                <a:extLst>
                  <a:ext uri="{FF2B5EF4-FFF2-40B4-BE49-F238E27FC236}">
                    <a16:creationId xmlns:a16="http://schemas.microsoft.com/office/drawing/2014/main" id="{C086FA41-8A2B-7D4A-8EF6-1D109B2D286A}"/>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3" name="Gerade Verbindung 202">
                <a:extLst>
                  <a:ext uri="{FF2B5EF4-FFF2-40B4-BE49-F238E27FC236}">
                    <a16:creationId xmlns:a16="http://schemas.microsoft.com/office/drawing/2014/main" id="{97DF1FCB-5768-FC47-A629-821ABDD59F6D}"/>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4" name="Gerade Verbindung 203">
                <a:extLst>
                  <a:ext uri="{FF2B5EF4-FFF2-40B4-BE49-F238E27FC236}">
                    <a16:creationId xmlns:a16="http://schemas.microsoft.com/office/drawing/2014/main" id="{0A94AF60-2AA3-2940-914F-18D8742D9BCC}"/>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5" name="Gerade Verbindung 204">
                <a:extLst>
                  <a:ext uri="{FF2B5EF4-FFF2-40B4-BE49-F238E27FC236}">
                    <a16:creationId xmlns:a16="http://schemas.microsoft.com/office/drawing/2014/main" id="{298903D4-EA99-714D-99DA-D6E1DB78950A}"/>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6" name="Gerade Verbindung 205">
                <a:extLst>
                  <a:ext uri="{FF2B5EF4-FFF2-40B4-BE49-F238E27FC236}">
                    <a16:creationId xmlns:a16="http://schemas.microsoft.com/office/drawing/2014/main" id="{2E55EB3F-9E08-C249-96A5-E7FB121FB5FD}"/>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Gerade Verbindung 206">
                <a:extLst>
                  <a:ext uri="{FF2B5EF4-FFF2-40B4-BE49-F238E27FC236}">
                    <a16:creationId xmlns:a16="http://schemas.microsoft.com/office/drawing/2014/main" id="{21EBF728-28BD-F64B-BCE3-A37C34AFF9DA}"/>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3" name="Gruppieren 162">
              <a:extLst>
                <a:ext uri="{FF2B5EF4-FFF2-40B4-BE49-F238E27FC236}">
                  <a16:creationId xmlns:a16="http://schemas.microsoft.com/office/drawing/2014/main" id="{D48FA44F-26EE-AF4E-B0B7-A8994D562634}"/>
                </a:ext>
              </a:extLst>
            </p:cNvPr>
            <p:cNvGrpSpPr/>
            <p:nvPr/>
          </p:nvGrpSpPr>
          <p:grpSpPr>
            <a:xfrm>
              <a:off x="457200" y="10332000"/>
              <a:ext cx="17373600" cy="180000"/>
              <a:chOff x="457200" y="10332000"/>
              <a:chExt cx="17373600" cy="180000"/>
            </a:xfrm>
          </p:grpSpPr>
          <p:cxnSp>
            <p:nvCxnSpPr>
              <p:cNvPr id="186" name="Gerade Verbindung 185">
                <a:extLst>
                  <a:ext uri="{FF2B5EF4-FFF2-40B4-BE49-F238E27FC236}">
                    <a16:creationId xmlns:a16="http://schemas.microsoft.com/office/drawing/2014/main" id="{CF20FC1D-F075-DD45-81EA-CBA5AF4FD801}"/>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350A805C-EEB6-4B42-9F5B-9564BEF2211B}"/>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403B7574-A8E1-AD41-B2AE-682BEFD1C7EA}"/>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32912078-E3FD-2641-AE48-B34F72AEE84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Gerade Verbindung 189">
                <a:extLst>
                  <a:ext uri="{FF2B5EF4-FFF2-40B4-BE49-F238E27FC236}">
                    <a16:creationId xmlns:a16="http://schemas.microsoft.com/office/drawing/2014/main" id="{61F1C3DC-E316-4242-B0A5-008EC30FA81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Gerade Verbindung 190">
                <a:extLst>
                  <a:ext uri="{FF2B5EF4-FFF2-40B4-BE49-F238E27FC236}">
                    <a16:creationId xmlns:a16="http://schemas.microsoft.com/office/drawing/2014/main" id="{D77AADB2-5DBF-8D40-B2E4-64EB70B71F3D}"/>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Gerade Verbindung 191">
                <a:extLst>
                  <a:ext uri="{FF2B5EF4-FFF2-40B4-BE49-F238E27FC236}">
                    <a16:creationId xmlns:a16="http://schemas.microsoft.com/office/drawing/2014/main" id="{10845032-38A7-7442-AE98-832C9BC26DE5}"/>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Gerade Verbindung 192">
                <a:extLst>
                  <a:ext uri="{FF2B5EF4-FFF2-40B4-BE49-F238E27FC236}">
                    <a16:creationId xmlns:a16="http://schemas.microsoft.com/office/drawing/2014/main" id="{2A48D775-F641-E549-A2E3-C1D701A43E51}"/>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Gerade Verbindung 193">
                <a:extLst>
                  <a:ext uri="{FF2B5EF4-FFF2-40B4-BE49-F238E27FC236}">
                    <a16:creationId xmlns:a16="http://schemas.microsoft.com/office/drawing/2014/main" id="{6816C353-3220-2E4D-8BA4-2419C0CAD0B5}"/>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Gerade Verbindung 194">
                <a:extLst>
                  <a:ext uri="{FF2B5EF4-FFF2-40B4-BE49-F238E27FC236}">
                    <a16:creationId xmlns:a16="http://schemas.microsoft.com/office/drawing/2014/main" id="{BAE581DA-1441-1241-ACC1-46FB7AE21897}"/>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6" name="Gerade Verbindung 195">
                <a:extLst>
                  <a:ext uri="{FF2B5EF4-FFF2-40B4-BE49-F238E27FC236}">
                    <a16:creationId xmlns:a16="http://schemas.microsoft.com/office/drawing/2014/main" id="{04E4DA1C-E23B-4E4B-8E1C-D4E2956A066E}"/>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4" name="Gruppieren 163">
              <a:extLst>
                <a:ext uri="{FF2B5EF4-FFF2-40B4-BE49-F238E27FC236}">
                  <a16:creationId xmlns:a16="http://schemas.microsoft.com/office/drawing/2014/main" id="{41E4FB51-7F9A-9144-ABB6-607A45B54710}"/>
                </a:ext>
              </a:extLst>
            </p:cNvPr>
            <p:cNvGrpSpPr/>
            <p:nvPr/>
          </p:nvGrpSpPr>
          <p:grpSpPr>
            <a:xfrm>
              <a:off x="-216000" y="457200"/>
              <a:ext cx="180000" cy="9381600"/>
              <a:chOff x="-216000" y="457200"/>
              <a:chExt cx="180000" cy="9381600"/>
            </a:xfrm>
          </p:grpSpPr>
          <p:cxnSp>
            <p:nvCxnSpPr>
              <p:cNvPr id="176" name="Horizontal Straight Connector 16">
                <a:extLst>
                  <a:ext uri="{FF2B5EF4-FFF2-40B4-BE49-F238E27FC236}">
                    <a16:creationId xmlns:a16="http://schemas.microsoft.com/office/drawing/2014/main" id="{82D30B17-B4C0-4A43-AC02-F6CDABFE4C28}"/>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Horizontal Straight Connector 10">
                <a:extLst>
                  <a:ext uri="{FF2B5EF4-FFF2-40B4-BE49-F238E27FC236}">
                    <a16:creationId xmlns:a16="http://schemas.microsoft.com/office/drawing/2014/main" id="{D8987D8A-81B7-D043-BA90-E29C185B6E7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8" name="Horizontal Straight Connector 10">
                <a:extLst>
                  <a:ext uri="{FF2B5EF4-FFF2-40B4-BE49-F238E27FC236}">
                    <a16:creationId xmlns:a16="http://schemas.microsoft.com/office/drawing/2014/main" id="{A3635EFE-A9D7-6947-A267-86A0F0C8F225}"/>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9" name="Horizontal Straight Connector 11">
                <a:extLst>
                  <a:ext uri="{FF2B5EF4-FFF2-40B4-BE49-F238E27FC236}">
                    <a16:creationId xmlns:a16="http://schemas.microsoft.com/office/drawing/2014/main" id="{DD175976-A17E-F44F-B22F-569C734129D7}"/>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Horizontal Straight Connector 12">
                <a:extLst>
                  <a:ext uri="{FF2B5EF4-FFF2-40B4-BE49-F238E27FC236}">
                    <a16:creationId xmlns:a16="http://schemas.microsoft.com/office/drawing/2014/main" id="{896BC000-AA99-014F-8EDF-29AFB3D4ECB1}"/>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Horizontal Straight Connector 16">
                <a:extLst>
                  <a:ext uri="{FF2B5EF4-FFF2-40B4-BE49-F238E27FC236}">
                    <a16:creationId xmlns:a16="http://schemas.microsoft.com/office/drawing/2014/main" id="{65CEE3DE-6C25-554F-8F68-D3C96FF87A6D}"/>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Horizontal Straight Connector 16">
                <a:extLst>
                  <a:ext uri="{FF2B5EF4-FFF2-40B4-BE49-F238E27FC236}">
                    <a16:creationId xmlns:a16="http://schemas.microsoft.com/office/drawing/2014/main" id="{B6251BD3-7C76-6B4F-8005-6834423E3467}"/>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3" name="Horizontal Straight Connector 15">
                <a:extLst>
                  <a:ext uri="{FF2B5EF4-FFF2-40B4-BE49-F238E27FC236}">
                    <a16:creationId xmlns:a16="http://schemas.microsoft.com/office/drawing/2014/main" id="{BEE2325B-AB22-D54B-B25B-B16620C4C740}"/>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 name="Horizontal Straight Connector 14">
                <a:extLst>
                  <a:ext uri="{FF2B5EF4-FFF2-40B4-BE49-F238E27FC236}">
                    <a16:creationId xmlns:a16="http://schemas.microsoft.com/office/drawing/2014/main" id="{28B7F9A1-A7BA-D44B-9941-62D1DDA549F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5" name="Horizontal Straight Connector 13">
                <a:extLst>
                  <a:ext uri="{FF2B5EF4-FFF2-40B4-BE49-F238E27FC236}">
                    <a16:creationId xmlns:a16="http://schemas.microsoft.com/office/drawing/2014/main" id="{BE9DFF17-D3BF-614E-956C-9FB012D79D6E}"/>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65" name="Gruppieren 164">
              <a:extLst>
                <a:ext uri="{FF2B5EF4-FFF2-40B4-BE49-F238E27FC236}">
                  <a16:creationId xmlns:a16="http://schemas.microsoft.com/office/drawing/2014/main" id="{7D1ABDC6-9E04-6544-AC18-093AF4617A00}"/>
                </a:ext>
              </a:extLst>
            </p:cNvPr>
            <p:cNvGrpSpPr/>
            <p:nvPr/>
          </p:nvGrpSpPr>
          <p:grpSpPr>
            <a:xfrm>
              <a:off x="18324000" y="457200"/>
              <a:ext cx="180000" cy="9381600"/>
              <a:chOff x="-216000" y="457200"/>
              <a:chExt cx="180000" cy="9381600"/>
            </a:xfrm>
          </p:grpSpPr>
          <p:cxnSp>
            <p:nvCxnSpPr>
              <p:cNvPr id="166" name="Horizontal Straight Connector 16">
                <a:extLst>
                  <a:ext uri="{FF2B5EF4-FFF2-40B4-BE49-F238E27FC236}">
                    <a16:creationId xmlns:a16="http://schemas.microsoft.com/office/drawing/2014/main" id="{3C047F08-356F-FA47-B543-4159582CE1F1}"/>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0">
                <a:extLst>
                  <a:ext uri="{FF2B5EF4-FFF2-40B4-BE49-F238E27FC236}">
                    <a16:creationId xmlns:a16="http://schemas.microsoft.com/office/drawing/2014/main" id="{A33A519B-AA1E-D546-8212-2BD2D928770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Horizontal Straight Connector 10">
                <a:extLst>
                  <a:ext uri="{FF2B5EF4-FFF2-40B4-BE49-F238E27FC236}">
                    <a16:creationId xmlns:a16="http://schemas.microsoft.com/office/drawing/2014/main" id="{B685B623-828F-554F-A9B4-E6619B5ECCEE}"/>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Horizontal Straight Connector 11">
                <a:extLst>
                  <a:ext uri="{FF2B5EF4-FFF2-40B4-BE49-F238E27FC236}">
                    <a16:creationId xmlns:a16="http://schemas.microsoft.com/office/drawing/2014/main" id="{AC99F952-FEE2-4C48-A476-2957C18483A3}"/>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0" name="Horizontal Straight Connector 12">
                <a:extLst>
                  <a:ext uri="{FF2B5EF4-FFF2-40B4-BE49-F238E27FC236}">
                    <a16:creationId xmlns:a16="http://schemas.microsoft.com/office/drawing/2014/main" id="{54A91BCD-A98C-BF40-B72F-7B609797B565}"/>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Horizontal Straight Connector 16">
                <a:extLst>
                  <a:ext uri="{FF2B5EF4-FFF2-40B4-BE49-F238E27FC236}">
                    <a16:creationId xmlns:a16="http://schemas.microsoft.com/office/drawing/2014/main" id="{62F8AC7E-E894-0C41-9CC8-3A23D2003504}"/>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2" name="Horizontal Straight Connector 16">
                <a:extLst>
                  <a:ext uri="{FF2B5EF4-FFF2-40B4-BE49-F238E27FC236}">
                    <a16:creationId xmlns:a16="http://schemas.microsoft.com/office/drawing/2014/main" id="{8AAA49D7-897D-2140-BF37-E9BEC90C781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3" name="Horizontal Straight Connector 15">
                <a:extLst>
                  <a:ext uri="{FF2B5EF4-FFF2-40B4-BE49-F238E27FC236}">
                    <a16:creationId xmlns:a16="http://schemas.microsoft.com/office/drawing/2014/main" id="{25ECE4B6-E66E-AE47-83E7-3B7D0CEBF758}"/>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Horizontal Straight Connector 14">
                <a:extLst>
                  <a:ext uri="{FF2B5EF4-FFF2-40B4-BE49-F238E27FC236}">
                    <a16:creationId xmlns:a16="http://schemas.microsoft.com/office/drawing/2014/main" id="{76792988-1B8B-774A-A4E9-19F3D945F632}"/>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Horizontal Straight Connector 13">
                <a:extLst>
                  <a:ext uri="{FF2B5EF4-FFF2-40B4-BE49-F238E27FC236}">
                    <a16:creationId xmlns:a16="http://schemas.microsoft.com/office/drawing/2014/main" id="{066DA73D-254B-884E-96A9-97A20D78AFCB}"/>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2025470"/>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 id="2147483857" r:id="rId24"/>
    <p:sldLayoutId id="2147483858" r:id="rId25"/>
    <p:sldLayoutId id="2147483859" r:id="rId26"/>
    <p:sldLayoutId id="2147483860" r:id="rId27"/>
    <p:sldLayoutId id="2147483861" r:id="rId28"/>
    <p:sldLayoutId id="2147483862" r:id="rId29"/>
    <p:sldLayoutId id="2147483863" r:id="rId30"/>
    <p:sldLayoutId id="2147483864" r:id="rId31"/>
    <p:sldLayoutId id="2147483865" r:id="rId32"/>
  </p:sldLayoutIdLst>
  <p:hf hdr="0" dt="0"/>
  <p:txStyles>
    <p:titleStyle>
      <a:lvl1pPr algn="l" rtl="0" eaLnBrk="1" fontAlgn="base" hangingPunct="1">
        <a:lnSpc>
          <a:spcPct val="90000"/>
        </a:lnSpc>
        <a:spcBef>
          <a:spcPct val="0"/>
        </a:spcBef>
        <a:spcAft>
          <a:spcPct val="0"/>
        </a:spcAft>
        <a:defRPr sz="2398"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18">
          <a:solidFill>
            <a:srgbClr val="191919"/>
          </a:solidFill>
          <a:latin typeface="HelvNeue Light for IBM" pitchFamily="34" charset="0"/>
        </a:defRPr>
      </a:lvl2pPr>
      <a:lvl3pPr algn="l" rtl="0" eaLnBrk="1" fontAlgn="base" hangingPunct="1">
        <a:lnSpc>
          <a:spcPct val="90000"/>
        </a:lnSpc>
        <a:spcBef>
          <a:spcPct val="0"/>
        </a:spcBef>
        <a:spcAft>
          <a:spcPct val="0"/>
        </a:spcAft>
        <a:defRPr sz="2218">
          <a:solidFill>
            <a:srgbClr val="191919"/>
          </a:solidFill>
          <a:latin typeface="HelvNeue Light for IBM" pitchFamily="34" charset="0"/>
        </a:defRPr>
      </a:lvl3pPr>
      <a:lvl4pPr algn="l" rtl="0" eaLnBrk="1" fontAlgn="base" hangingPunct="1">
        <a:lnSpc>
          <a:spcPct val="90000"/>
        </a:lnSpc>
        <a:spcBef>
          <a:spcPct val="0"/>
        </a:spcBef>
        <a:spcAft>
          <a:spcPct val="0"/>
        </a:spcAft>
        <a:defRPr sz="2218">
          <a:solidFill>
            <a:srgbClr val="191919"/>
          </a:solidFill>
          <a:latin typeface="HelvNeue Light for IBM" pitchFamily="34" charset="0"/>
        </a:defRPr>
      </a:lvl4pPr>
      <a:lvl5pPr algn="l" rtl="0" eaLnBrk="1" fontAlgn="base" hangingPunct="1">
        <a:lnSpc>
          <a:spcPct val="90000"/>
        </a:lnSpc>
        <a:spcBef>
          <a:spcPct val="0"/>
        </a:spcBef>
        <a:spcAft>
          <a:spcPct val="0"/>
        </a:spcAft>
        <a:defRPr sz="2218">
          <a:solidFill>
            <a:srgbClr val="191919"/>
          </a:solidFill>
          <a:latin typeface="HelvNeue Light for IBM" pitchFamily="34" charset="0"/>
        </a:defRPr>
      </a:lvl5pPr>
      <a:lvl6pPr marL="362206" algn="l" rtl="0" eaLnBrk="1" fontAlgn="base" hangingPunct="1">
        <a:lnSpc>
          <a:spcPct val="90000"/>
        </a:lnSpc>
        <a:spcBef>
          <a:spcPct val="0"/>
        </a:spcBef>
        <a:spcAft>
          <a:spcPct val="0"/>
        </a:spcAft>
        <a:defRPr sz="2218">
          <a:solidFill>
            <a:srgbClr val="191919"/>
          </a:solidFill>
          <a:latin typeface="HelvNeue Light for IBM" pitchFamily="34" charset="0"/>
        </a:defRPr>
      </a:lvl6pPr>
      <a:lvl7pPr marL="724414" algn="l" rtl="0" eaLnBrk="1" fontAlgn="base" hangingPunct="1">
        <a:lnSpc>
          <a:spcPct val="90000"/>
        </a:lnSpc>
        <a:spcBef>
          <a:spcPct val="0"/>
        </a:spcBef>
        <a:spcAft>
          <a:spcPct val="0"/>
        </a:spcAft>
        <a:defRPr sz="2218">
          <a:solidFill>
            <a:srgbClr val="191919"/>
          </a:solidFill>
          <a:latin typeface="HelvNeue Light for IBM" pitchFamily="34" charset="0"/>
        </a:defRPr>
      </a:lvl7pPr>
      <a:lvl8pPr marL="1086620" algn="l" rtl="0" eaLnBrk="1" fontAlgn="base" hangingPunct="1">
        <a:lnSpc>
          <a:spcPct val="90000"/>
        </a:lnSpc>
        <a:spcBef>
          <a:spcPct val="0"/>
        </a:spcBef>
        <a:spcAft>
          <a:spcPct val="0"/>
        </a:spcAft>
        <a:defRPr sz="2218">
          <a:solidFill>
            <a:srgbClr val="191919"/>
          </a:solidFill>
          <a:latin typeface="HelvNeue Light for IBM" pitchFamily="34" charset="0"/>
        </a:defRPr>
      </a:lvl8pPr>
      <a:lvl9pPr marL="1448826" algn="l" rtl="0" eaLnBrk="1" fontAlgn="base" hangingPunct="1">
        <a:lnSpc>
          <a:spcPct val="90000"/>
        </a:lnSpc>
        <a:spcBef>
          <a:spcPct val="0"/>
        </a:spcBef>
        <a:spcAft>
          <a:spcPct val="0"/>
        </a:spcAft>
        <a:defRPr sz="2218">
          <a:solidFill>
            <a:srgbClr val="191919"/>
          </a:solidFill>
          <a:latin typeface="HelvNeue Light for IBM" pitchFamily="34" charset="0"/>
        </a:defRPr>
      </a:lvl9pPr>
    </p:titleStyle>
    <p:bodyStyle>
      <a:lvl1pPr marL="0" indent="0" algn="l" rtl="0" eaLnBrk="1" fontAlgn="base" hangingPunct="1">
        <a:lnSpc>
          <a:spcPct val="100000"/>
        </a:lnSpc>
        <a:spcBef>
          <a:spcPts val="1099"/>
        </a:spcBef>
        <a:spcAft>
          <a:spcPct val="0"/>
        </a:spcAft>
        <a:buClr>
          <a:srgbClr val="6D6E70"/>
        </a:buClr>
        <a:buSzPct val="90000"/>
        <a:buFont typeface="Wingdings" pitchFamily="2" charset="2"/>
        <a:buNone/>
        <a:defRPr sz="13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281" indent="-173562" algn="l" rtl="0" eaLnBrk="1" fontAlgn="base" hangingPunct="1">
        <a:lnSpc>
          <a:spcPct val="100000"/>
        </a:lnSpc>
        <a:spcBef>
          <a:spcPts val="1099"/>
        </a:spcBef>
        <a:spcAft>
          <a:spcPct val="0"/>
        </a:spcAft>
        <a:buClr>
          <a:schemeClr val="bg1"/>
        </a:buClr>
        <a:buSzPct val="100000"/>
        <a:buFont typeface=".AppleSystemUIFont" charset="-120"/>
        <a:buChar char="–"/>
        <a:tabLst/>
        <a:defRPr sz="13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562" indent="-173562" algn="l" rtl="0" eaLnBrk="1" fontAlgn="base" hangingPunct="1">
        <a:lnSpc>
          <a:spcPct val="100000"/>
        </a:lnSpc>
        <a:spcBef>
          <a:spcPts val="1099"/>
        </a:spcBef>
        <a:spcAft>
          <a:spcPct val="0"/>
        </a:spcAft>
        <a:buClr>
          <a:schemeClr val="bg1"/>
        </a:buClr>
        <a:buSzPct val="100000"/>
        <a:buFont typeface="Arial" panose="020B0604020202020204" pitchFamily="34" charset="0"/>
        <a:buChar char="•"/>
        <a:tabLst/>
        <a:defRPr sz="13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029" indent="-173562" algn="l" rtl="0" eaLnBrk="1" fontAlgn="base" hangingPunct="1">
        <a:lnSpc>
          <a:spcPct val="100000"/>
        </a:lnSpc>
        <a:spcBef>
          <a:spcPts val="1099"/>
        </a:spcBef>
        <a:spcAft>
          <a:spcPct val="0"/>
        </a:spcAft>
        <a:buClr>
          <a:schemeClr val="bg1"/>
        </a:buClr>
        <a:buSzPct val="100000"/>
        <a:buFont typeface=".AppleSystemUIFont" charset="-120"/>
        <a:buChar char="–"/>
        <a:tabLst/>
        <a:defRPr sz="1399"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2482" indent="-173562" algn="l" rtl="0" eaLnBrk="1" fontAlgn="base" hangingPunct="1">
        <a:lnSpc>
          <a:spcPct val="100000"/>
        </a:lnSpc>
        <a:spcBef>
          <a:spcPts val="1099"/>
        </a:spcBef>
        <a:spcAft>
          <a:spcPct val="0"/>
        </a:spcAft>
        <a:buClr>
          <a:schemeClr val="bg1"/>
        </a:buClr>
        <a:buFont typeface=".AppleSystemUIFont" charset="-120"/>
        <a:buChar char="»"/>
        <a:tabLst/>
        <a:defRPr sz="13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2137" indent="-129540" algn="l" rtl="0" eaLnBrk="1" fontAlgn="base" hangingPunct="1">
        <a:spcBef>
          <a:spcPct val="20000"/>
        </a:spcBef>
        <a:spcAft>
          <a:spcPct val="0"/>
        </a:spcAft>
        <a:buClr>
          <a:schemeClr val="bg1"/>
        </a:buClr>
        <a:buChar char="»"/>
        <a:defRPr sz="1268">
          <a:solidFill>
            <a:schemeClr val="bg1"/>
          </a:solidFill>
          <a:latin typeface="Arial" charset="0"/>
        </a:defRPr>
      </a:lvl6pPr>
      <a:lvl7pPr marL="1944345" indent="-129540" algn="l" rtl="0" eaLnBrk="1" fontAlgn="base" hangingPunct="1">
        <a:spcBef>
          <a:spcPct val="20000"/>
        </a:spcBef>
        <a:spcAft>
          <a:spcPct val="0"/>
        </a:spcAft>
        <a:buClr>
          <a:schemeClr val="bg1"/>
        </a:buClr>
        <a:buChar char="»"/>
        <a:defRPr sz="1268">
          <a:solidFill>
            <a:schemeClr val="bg1"/>
          </a:solidFill>
          <a:latin typeface="Arial" charset="0"/>
        </a:defRPr>
      </a:lvl7pPr>
      <a:lvl8pPr marL="2306552" indent="-129540" algn="l" rtl="0" eaLnBrk="1" fontAlgn="base" hangingPunct="1">
        <a:spcBef>
          <a:spcPct val="20000"/>
        </a:spcBef>
        <a:spcAft>
          <a:spcPct val="0"/>
        </a:spcAft>
        <a:buClr>
          <a:schemeClr val="bg1"/>
        </a:buClr>
        <a:buChar char="»"/>
        <a:defRPr sz="1268">
          <a:solidFill>
            <a:schemeClr val="bg1"/>
          </a:solidFill>
          <a:latin typeface="Arial" charset="0"/>
        </a:defRPr>
      </a:lvl8pPr>
      <a:lvl9pPr marL="2668759" indent="-129540" algn="l" rtl="0" eaLnBrk="1" fontAlgn="base" hangingPunct="1">
        <a:spcBef>
          <a:spcPct val="20000"/>
        </a:spcBef>
        <a:spcAft>
          <a:spcPct val="0"/>
        </a:spcAft>
        <a:buClr>
          <a:schemeClr val="bg1"/>
        </a:buClr>
        <a:buChar char="»"/>
        <a:defRPr sz="1268">
          <a:solidFill>
            <a:schemeClr val="bg1"/>
          </a:solidFill>
          <a:latin typeface="Arial" charset="0"/>
        </a:defRPr>
      </a:lvl9pPr>
    </p:bodyStyle>
    <p:otherStyle>
      <a:defPPr>
        <a:defRPr lang="en-US"/>
      </a:defPPr>
      <a:lvl1pPr marL="0" algn="l" defTabSz="724414" rtl="0" eaLnBrk="1" latinLnBrk="0" hangingPunct="1">
        <a:defRPr sz="1427" kern="1200">
          <a:solidFill>
            <a:schemeClr val="tx1"/>
          </a:solidFill>
          <a:latin typeface="+mn-lt"/>
          <a:ea typeface="+mn-ea"/>
          <a:cs typeface="+mn-cs"/>
        </a:defRPr>
      </a:lvl1pPr>
      <a:lvl2pPr marL="362206" algn="l" defTabSz="724414" rtl="0" eaLnBrk="1" latinLnBrk="0" hangingPunct="1">
        <a:defRPr sz="1427" kern="1200">
          <a:solidFill>
            <a:schemeClr val="tx1"/>
          </a:solidFill>
          <a:latin typeface="+mn-lt"/>
          <a:ea typeface="+mn-ea"/>
          <a:cs typeface="+mn-cs"/>
        </a:defRPr>
      </a:lvl2pPr>
      <a:lvl3pPr marL="724414" algn="l" defTabSz="724414" rtl="0" eaLnBrk="1" latinLnBrk="0" hangingPunct="1">
        <a:defRPr sz="1427" kern="1200">
          <a:solidFill>
            <a:schemeClr val="tx1"/>
          </a:solidFill>
          <a:latin typeface="+mn-lt"/>
          <a:ea typeface="+mn-ea"/>
          <a:cs typeface="+mn-cs"/>
        </a:defRPr>
      </a:lvl3pPr>
      <a:lvl4pPr marL="1086620" algn="l" defTabSz="724414" rtl="0" eaLnBrk="1" latinLnBrk="0" hangingPunct="1">
        <a:defRPr sz="1427" kern="1200">
          <a:solidFill>
            <a:schemeClr val="tx1"/>
          </a:solidFill>
          <a:latin typeface="+mn-lt"/>
          <a:ea typeface="+mn-ea"/>
          <a:cs typeface="+mn-cs"/>
        </a:defRPr>
      </a:lvl4pPr>
      <a:lvl5pPr marL="1448826" algn="l" defTabSz="724414" rtl="0" eaLnBrk="1" latinLnBrk="0" hangingPunct="1">
        <a:defRPr sz="1427" kern="1200">
          <a:solidFill>
            <a:schemeClr val="tx1"/>
          </a:solidFill>
          <a:latin typeface="+mn-lt"/>
          <a:ea typeface="+mn-ea"/>
          <a:cs typeface="+mn-cs"/>
        </a:defRPr>
      </a:lvl5pPr>
      <a:lvl6pPr marL="1811033" algn="l" defTabSz="724414" rtl="0" eaLnBrk="1" latinLnBrk="0" hangingPunct="1">
        <a:defRPr sz="1427" kern="1200">
          <a:solidFill>
            <a:schemeClr val="tx1"/>
          </a:solidFill>
          <a:latin typeface="+mn-lt"/>
          <a:ea typeface="+mn-ea"/>
          <a:cs typeface="+mn-cs"/>
        </a:defRPr>
      </a:lvl6pPr>
      <a:lvl7pPr marL="2173238" algn="l" defTabSz="724414" rtl="0" eaLnBrk="1" latinLnBrk="0" hangingPunct="1">
        <a:defRPr sz="1427" kern="1200">
          <a:solidFill>
            <a:schemeClr val="tx1"/>
          </a:solidFill>
          <a:latin typeface="+mn-lt"/>
          <a:ea typeface="+mn-ea"/>
          <a:cs typeface="+mn-cs"/>
        </a:defRPr>
      </a:lvl7pPr>
      <a:lvl8pPr marL="2535445" algn="l" defTabSz="724414" rtl="0" eaLnBrk="1" latinLnBrk="0" hangingPunct="1">
        <a:defRPr sz="1427" kern="1200">
          <a:solidFill>
            <a:schemeClr val="tx1"/>
          </a:solidFill>
          <a:latin typeface="+mn-lt"/>
          <a:ea typeface="+mn-ea"/>
          <a:cs typeface="+mn-cs"/>
        </a:defRPr>
      </a:lvl8pPr>
      <a:lvl9pPr marL="2897651" algn="l" defTabSz="724414" rtl="0" eaLnBrk="1" latinLnBrk="0" hangingPunct="1">
        <a:defRPr sz="142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11232">
          <p15:clr>
            <a:srgbClr val="F26B43"/>
          </p15:clr>
        </p15:guide>
        <p15:guide id="4" orient="horz" pos="5676">
          <p15:clr>
            <a:srgbClr val="F26B43"/>
          </p15:clr>
        </p15:guide>
        <p15:guide id="5" orient="horz" pos="6198">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10">
          <p15:clr>
            <a:srgbClr val="F26B43"/>
          </p15:clr>
        </p15:guide>
        <p15:guide id="17" orient="horz" pos="1622">
          <p15:clr>
            <a:srgbClr val="F26B43"/>
          </p15:clr>
        </p15:guide>
        <p15:guide id="18" orient="horz" pos="3242">
          <p15:clr>
            <a:srgbClr val="F26B43"/>
          </p15:clr>
        </p15:guide>
        <p15:guide id="19" orient="horz" pos="2430">
          <p15:clr>
            <a:srgbClr val="F26B43"/>
          </p15:clr>
        </p15:guide>
        <p15:guide id="20" orient="horz" pos="4054">
          <p15:clr>
            <a:srgbClr val="F26B43"/>
          </p15:clr>
        </p15:guide>
        <p15:guide id="21" orient="horz" pos="4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2411-EE2D-EE4E-8012-A849635C898D}"/>
              </a:ext>
            </a:extLst>
          </p:cNvPr>
          <p:cNvSpPr txBox="1">
            <a:spLocks/>
          </p:cNvSpPr>
          <p:nvPr/>
        </p:nvSpPr>
        <p:spPr>
          <a:xfrm>
            <a:off x="94219" y="79306"/>
            <a:ext cx="5696979" cy="346816"/>
          </a:xfrm>
          <a:prstGeom prst="rect">
            <a:avLst/>
          </a:prstGeom>
          <a:ln>
            <a:noFill/>
          </a:ln>
        </p:spPr>
        <p:txBody>
          <a:bodyPr/>
          <a:lstStyle>
            <a:lvl1pPr algn="l" defTabSz="1217889" rtl="0" eaLnBrk="1" latinLnBrk="0" hangingPunct="1">
              <a:lnSpc>
                <a:spcPct val="90000"/>
              </a:lnSpc>
              <a:spcBef>
                <a:spcPct val="0"/>
              </a:spcBef>
              <a:buNone/>
              <a:defRPr sz="5860" kern="1200">
                <a:solidFill>
                  <a:schemeClr val="tx1"/>
                </a:solidFill>
                <a:latin typeface="+mj-lt"/>
                <a:ea typeface="+mj-ea"/>
                <a:cs typeface="+mj-cs"/>
              </a:defRPr>
            </a:lvl1pPr>
          </a:lstStyle>
          <a:p>
            <a:pPr defTabSz="685793"/>
            <a:r>
              <a:rPr lang="en-GB" sz="1800" i="1" dirty="0">
                <a:solidFill>
                  <a:prstClr val="black"/>
                </a:solidFill>
                <a:latin typeface="IBM Plex Sans" panose="020B0503050203000203" pitchFamily="34" charset="0"/>
              </a:rPr>
              <a:t>BCBS-MA Container Services Project Report </a:t>
            </a:r>
            <a:r>
              <a:rPr lang="en-GB" sz="901" i="1" dirty="0">
                <a:solidFill>
                  <a:prstClr val="black"/>
                </a:solidFill>
                <a:latin typeface="IBM Plex Sans" panose="020B0503050203000203" pitchFamily="34" charset="0"/>
              </a:rPr>
              <a:t>as of 07/21/21</a:t>
            </a:r>
            <a:endParaRPr lang="en-GB" sz="2027" i="1" dirty="0">
              <a:solidFill>
                <a:prstClr val="black"/>
              </a:solidFill>
              <a:latin typeface="IBM Plex Sans" panose="020B0503050203000203" pitchFamily="34" charset="0"/>
            </a:endParaRPr>
          </a:p>
        </p:txBody>
      </p:sp>
      <p:cxnSp>
        <p:nvCxnSpPr>
          <p:cNvPr id="4" name="Straight Connector 3">
            <a:extLst>
              <a:ext uri="{FF2B5EF4-FFF2-40B4-BE49-F238E27FC236}">
                <a16:creationId xmlns:a16="http://schemas.microsoft.com/office/drawing/2014/main" id="{2CF67D5B-CBA8-0C48-A333-1C265070E361}"/>
              </a:ext>
            </a:extLst>
          </p:cNvPr>
          <p:cNvCxnSpPr>
            <a:cxnSpLocks/>
          </p:cNvCxnSpPr>
          <p:nvPr/>
        </p:nvCxnSpPr>
        <p:spPr>
          <a:xfrm rot="5400000">
            <a:off x="4571660" y="-4064348"/>
            <a:ext cx="0" cy="914438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184FC36-4F83-EE47-B992-95DD8E2BC3BE}"/>
              </a:ext>
            </a:extLst>
          </p:cNvPr>
          <p:cNvSpPr/>
          <p:nvPr/>
        </p:nvSpPr>
        <p:spPr>
          <a:xfrm>
            <a:off x="66761" y="507842"/>
            <a:ext cx="4021683" cy="3906797"/>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514899" eaLnBrk="0" fontAlgn="base" hangingPunct="0">
              <a:spcBef>
                <a:spcPct val="0"/>
              </a:spcBef>
              <a:spcAft>
                <a:spcPct val="0"/>
              </a:spcAft>
              <a:defRPr/>
            </a:pPr>
            <a:r>
              <a:rPr lang="en-GB" sz="780" b="1" u="sng" dirty="0">
                <a:solidFill>
                  <a:srgbClr val="000000"/>
                </a:solidFill>
                <a:latin typeface="IBM Plex Sans" panose="020B0503050203000203" pitchFamily="34" charset="0"/>
              </a:rPr>
              <a:t>Executive Summary / Accomplishments / Upcoming Plans </a:t>
            </a:r>
          </a:p>
          <a:p>
            <a:pPr defTabSz="514899" eaLnBrk="0" fontAlgn="base" hangingPunct="0">
              <a:spcBef>
                <a:spcPct val="0"/>
              </a:spcBef>
              <a:spcAft>
                <a:spcPct val="0"/>
              </a:spcAft>
              <a:defRPr/>
            </a:pPr>
            <a:r>
              <a:rPr lang="en-US" sz="780" b="1" dirty="0">
                <a:solidFill>
                  <a:prstClr val="black"/>
                </a:solidFill>
                <a:latin typeface="Calibri" panose="020F0502020204030204"/>
              </a:rPr>
              <a:t>Period 07/15 – 07/21</a:t>
            </a:r>
          </a:p>
          <a:p>
            <a:pPr marL="160906" indent="-160906" defTabSz="514899" eaLnBrk="0" fontAlgn="base" hangingPunct="0">
              <a:spcBef>
                <a:spcPct val="0"/>
              </a:spcBef>
              <a:spcAft>
                <a:spcPct val="0"/>
              </a:spcAft>
              <a:buFont typeface="Arial" panose="020B0604020202020204" pitchFamily="34" charset="0"/>
              <a:buChar char="•"/>
              <a:defRPr/>
            </a:pPr>
            <a:r>
              <a:rPr lang="en-GB" sz="780" dirty="0">
                <a:solidFill>
                  <a:schemeClr val="bg1"/>
                </a:solidFill>
                <a:latin typeface="IBM Plex Sans" panose="020B0503050203000203" pitchFamily="34" charset="0"/>
              </a:rPr>
              <a:t>837  go-live delayed till July 25??  Performance testing  and negative tests are in process.  Volume related issue discovered during Tuesday July 13 testing that not all items are being generated for about a third of the claims.  BCBS-MA team investigating.</a:t>
            </a:r>
          </a:p>
          <a:p>
            <a:pPr marL="160906" indent="-160906" defTabSz="514899" eaLnBrk="0" fontAlgn="base" hangingPunct="0">
              <a:spcBef>
                <a:spcPct val="0"/>
              </a:spcBef>
              <a:spcAft>
                <a:spcPct val="0"/>
              </a:spcAft>
              <a:buFont typeface="Arial" panose="020B0604020202020204" pitchFamily="34" charset="0"/>
              <a:buChar char="•"/>
              <a:defRPr/>
            </a:pPr>
            <a:r>
              <a:rPr lang="en-GB" sz="780" dirty="0">
                <a:solidFill>
                  <a:schemeClr val="bg1"/>
                </a:solidFill>
                <a:latin typeface="IBM Plex Sans" panose="020B0503050203000203" pitchFamily="34" charset="0"/>
              </a:rPr>
              <a:t>835 results of big file run on legacy prod and OCP show </a:t>
            </a:r>
            <a:r>
              <a:rPr lang="en-GB" sz="780" dirty="0" err="1">
                <a:solidFill>
                  <a:schemeClr val="bg1"/>
                </a:solidFill>
                <a:latin typeface="IBM Plex Sans" panose="020B0503050203000203" pitchFamily="34" charset="0"/>
              </a:rPr>
              <a:t>Openshift</a:t>
            </a:r>
            <a:r>
              <a:rPr lang="en-GB" sz="780" dirty="0">
                <a:solidFill>
                  <a:schemeClr val="bg1"/>
                </a:solidFill>
                <a:latin typeface="IBM Plex Sans" panose="020B0503050203000203" pitchFamily="34" charset="0"/>
              </a:rPr>
              <a:t> runtime slower.  For next OCP run, number of pods to be increased.  Has this run complete?  Results? Any parallel processing / concurrent thread processing concerns remaining?  </a:t>
            </a:r>
          </a:p>
          <a:p>
            <a:pPr marL="160906" marR="0" lvl="0" indent="-160906" algn="l" defTabSz="514899"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780" dirty="0">
                <a:solidFill>
                  <a:schemeClr val="bg1"/>
                </a:solidFill>
                <a:latin typeface="IBM Plex Sans" panose="020B0503050203000203" pitchFamily="34" charset="0"/>
              </a:rPr>
              <a:t>Upgrade of dev to Service Mesh version 2.0.3 did not resolve TS005218429.  </a:t>
            </a:r>
            <a:r>
              <a:rPr lang="en-US" sz="780" dirty="0">
                <a:solidFill>
                  <a:schemeClr val="bg1"/>
                </a:solidFill>
                <a:latin typeface="IBM Plex Sans" panose="020B0503050203000203" pitchFamily="34" charset="0"/>
              </a:rPr>
              <a:t>Awaiting new must gather from Venkat per request on June 8.  Case will be closed on July 28.</a:t>
            </a:r>
            <a:endParaRPr lang="en-GB" sz="780" dirty="0">
              <a:solidFill>
                <a:schemeClr val="bg1"/>
              </a:solidFill>
              <a:latin typeface="IBM Plex Sans" panose="020B0503050203000203" pitchFamily="34" charset="0"/>
            </a:endParaRPr>
          </a:p>
          <a:p>
            <a:pPr marL="160906" indent="-160906" defTabSz="514899" eaLnBrk="0" fontAlgn="base" hangingPunct="0">
              <a:spcBef>
                <a:spcPct val="0"/>
              </a:spcBef>
              <a:spcAft>
                <a:spcPct val="0"/>
              </a:spcAft>
              <a:buFont typeface="Arial" panose="020B0604020202020204" pitchFamily="34" charset="0"/>
              <a:buChar char="•"/>
              <a:defRPr/>
            </a:pPr>
            <a:r>
              <a:rPr lang="en-GB" sz="780" dirty="0">
                <a:solidFill>
                  <a:srgbClr val="000000"/>
                </a:solidFill>
                <a:latin typeface="IBM Plex Sans" panose="020B0503050203000203" pitchFamily="34" charset="0"/>
              </a:rPr>
              <a:t>T</a:t>
            </a:r>
            <a:r>
              <a:rPr lang="en-US" sz="780" dirty="0">
                <a:solidFill>
                  <a:srgbClr val="000000"/>
                </a:solidFill>
                <a:latin typeface="IBM Plex Sans" panose="020B0503050203000203" pitchFamily="34" charset="0"/>
              </a:rPr>
              <a:t>S005701431 Drools jars not working with </a:t>
            </a:r>
            <a:r>
              <a:rPr lang="en-US" sz="780" dirty="0" err="1">
                <a:solidFill>
                  <a:srgbClr val="000000"/>
                </a:solidFill>
                <a:latin typeface="IBM Plex Sans" panose="020B0503050203000203" pitchFamily="34" charset="0"/>
              </a:rPr>
              <a:t>Springboot</a:t>
            </a:r>
            <a:r>
              <a:rPr lang="en-US" sz="780" dirty="0">
                <a:solidFill>
                  <a:srgbClr val="000000"/>
                </a:solidFill>
                <a:latin typeface="IBM Plex Sans" panose="020B0503050203000203" pitchFamily="34" charset="0"/>
              </a:rPr>
              <a:t> and Liberty.  Support concludes application issue and thus out of scope from support perspective; however, a </a:t>
            </a:r>
            <a:r>
              <a:rPr lang="en-US" sz="780" dirty="0" err="1">
                <a:solidFill>
                  <a:srgbClr val="000000"/>
                </a:solidFill>
                <a:latin typeface="IBM Plex Sans" panose="020B0503050203000203" pitchFamily="34" charset="0"/>
              </a:rPr>
              <a:t>Springboot</a:t>
            </a:r>
            <a:r>
              <a:rPr lang="en-US" sz="780" dirty="0">
                <a:solidFill>
                  <a:srgbClr val="000000"/>
                </a:solidFill>
                <a:latin typeface="IBM Plex Sans" panose="020B0503050203000203" pitchFamily="34" charset="0"/>
              </a:rPr>
              <a:t> programmer did agree to review the code but no ETA on possible findings.</a:t>
            </a:r>
          </a:p>
          <a:p>
            <a:pPr marL="160906" indent="-160906" defTabSz="514899" eaLnBrk="0" fontAlgn="base" hangingPunct="0">
              <a:spcBef>
                <a:spcPct val="0"/>
              </a:spcBef>
              <a:spcAft>
                <a:spcPct val="0"/>
              </a:spcAft>
              <a:buFont typeface="Arial" panose="020B0604020202020204" pitchFamily="34" charset="0"/>
              <a:buChar char="•"/>
              <a:defRPr/>
            </a:pPr>
            <a:r>
              <a:rPr lang="en-US" sz="780" dirty="0">
                <a:solidFill>
                  <a:srgbClr val="000000"/>
                </a:solidFill>
                <a:latin typeface="IBM Plex Sans" panose="020B0503050203000203" pitchFamily="34" charset="0"/>
              </a:rPr>
              <a:t>TS005802137 ACE to FTP server using certificates.  Support has provided new instructions and requests that Venkat try them.</a:t>
            </a:r>
          </a:p>
          <a:p>
            <a:pPr marL="160906" indent="-160906" defTabSz="514899" eaLnBrk="0" fontAlgn="base" hangingPunct="0">
              <a:spcBef>
                <a:spcPct val="0"/>
              </a:spcBef>
              <a:spcAft>
                <a:spcPct val="0"/>
              </a:spcAft>
              <a:buFont typeface="Arial" panose="020B0604020202020204" pitchFamily="34" charset="0"/>
              <a:buChar char="•"/>
              <a:defRPr/>
            </a:pPr>
            <a:r>
              <a:rPr lang="en-US" sz="780" dirty="0">
                <a:solidFill>
                  <a:srgbClr val="000000"/>
                </a:solidFill>
                <a:latin typeface="IBM Plex Sans" panose="020B0503050203000203" pitchFamily="34" charset="0"/>
              </a:rPr>
              <a:t>TS005792064 MQ Connect Reconnect.  Per </a:t>
            </a:r>
            <a:r>
              <a:rPr lang="en-US" sz="780" dirty="0" err="1">
                <a:solidFill>
                  <a:srgbClr val="000000"/>
                </a:solidFill>
                <a:latin typeface="IBM Plex Sans" panose="020B0503050203000203" pitchFamily="34" charset="0"/>
              </a:rPr>
              <a:t>Sreenu</a:t>
            </a:r>
            <a:r>
              <a:rPr lang="en-US" sz="780" dirty="0">
                <a:solidFill>
                  <a:srgbClr val="000000"/>
                </a:solidFill>
                <a:latin typeface="IBM Plex Sans" panose="020B0503050203000203" pitchFamily="34" charset="0"/>
              </a:rPr>
              <a:t>  ACE able to reconnect after MQ outage but Open Liberty on OCP was not.  Support recommends opening new ticket for the Open Liberty issue.</a:t>
            </a:r>
          </a:p>
          <a:p>
            <a:pPr marL="160906" indent="-160906" defTabSz="514899" eaLnBrk="0" fontAlgn="base" hangingPunct="0">
              <a:spcBef>
                <a:spcPct val="0"/>
              </a:spcBef>
              <a:spcAft>
                <a:spcPct val="0"/>
              </a:spcAft>
              <a:buFont typeface="Arial" panose="020B0604020202020204" pitchFamily="34" charset="0"/>
              <a:buChar char="•"/>
              <a:defRPr/>
            </a:pPr>
            <a:r>
              <a:rPr lang="en-US" sz="780" dirty="0">
                <a:solidFill>
                  <a:srgbClr val="000000"/>
                </a:solidFill>
                <a:latin typeface="IBM Plex Sans" panose="020B0503050203000203" pitchFamily="34" charset="0"/>
              </a:rPr>
              <a:t>TS005979854 Application pods not starting in staging with a worker node in </a:t>
            </a:r>
            <a:r>
              <a:rPr lang="en-US" sz="780" dirty="0" err="1">
                <a:solidFill>
                  <a:srgbClr val="000000"/>
                </a:solidFill>
                <a:latin typeface="IBM Plex Sans" panose="020B0503050203000203" pitchFamily="34" charset="0"/>
              </a:rPr>
              <a:t>uncordoned</a:t>
            </a:r>
            <a:r>
              <a:rPr lang="en-US" sz="780" dirty="0">
                <a:solidFill>
                  <a:srgbClr val="000000"/>
                </a:solidFill>
                <a:latin typeface="IBM Plex Sans" panose="020B0503050203000203" pitchFamily="34" charset="0"/>
              </a:rPr>
              <a:t> state.  Cluster made operational by changing the storage to random </a:t>
            </a:r>
            <a:r>
              <a:rPr lang="en-US" sz="780" dirty="0" err="1">
                <a:solidFill>
                  <a:srgbClr val="000000"/>
                </a:solidFill>
                <a:latin typeface="IBM Plex Sans" panose="020B0503050203000203" pitchFamily="34" charset="0"/>
              </a:rPr>
              <a:t>pvc</a:t>
            </a:r>
            <a:r>
              <a:rPr lang="en-US" sz="780" dirty="0">
                <a:solidFill>
                  <a:srgbClr val="000000"/>
                </a:solidFill>
                <a:latin typeface="IBM Plex Sans" panose="020B0503050203000203" pitchFamily="34" charset="0"/>
              </a:rPr>
              <a:t>.  Recommend closing this ticket.  EDI team to have more discussion with infrastructure team to understand plan for prod env.</a:t>
            </a:r>
          </a:p>
          <a:p>
            <a:pPr marL="160906" indent="-160906" defTabSz="514899" eaLnBrk="0" fontAlgn="base" hangingPunct="0">
              <a:spcBef>
                <a:spcPct val="0"/>
              </a:spcBef>
              <a:spcAft>
                <a:spcPct val="0"/>
              </a:spcAft>
              <a:buFont typeface="Arial" panose="020B0604020202020204" pitchFamily="34" charset="0"/>
              <a:buChar char="•"/>
              <a:defRPr/>
            </a:pPr>
            <a:r>
              <a:rPr lang="en-US" sz="780" dirty="0">
                <a:solidFill>
                  <a:srgbClr val="000000"/>
                </a:solidFill>
                <a:latin typeface="IBM Plex Sans" panose="020B0503050203000203" pitchFamily="34" charset="0"/>
              </a:rPr>
              <a:t>SOW end date extension completed.  New end date is 9/24/21</a:t>
            </a:r>
          </a:p>
          <a:p>
            <a:pPr defTabSz="514899" eaLnBrk="0" fontAlgn="base" hangingPunct="0">
              <a:spcBef>
                <a:spcPct val="0"/>
              </a:spcBef>
              <a:spcAft>
                <a:spcPct val="0"/>
              </a:spcAft>
              <a:defRPr/>
            </a:pPr>
            <a:r>
              <a:rPr lang="en-GB" sz="780" b="1" dirty="0">
                <a:solidFill>
                  <a:srgbClr val="000000"/>
                </a:solidFill>
                <a:latin typeface="IBM Plex Sans" panose="020B0503050203000203" pitchFamily="34" charset="0"/>
              </a:rPr>
              <a:t>Upcoming Plans</a:t>
            </a:r>
          </a:p>
          <a:p>
            <a:pPr marL="171450" indent="-171450" defTabSz="514899" eaLnBrk="0" fontAlgn="base" hangingPunct="0">
              <a:spcBef>
                <a:spcPct val="0"/>
              </a:spcBef>
              <a:spcAft>
                <a:spcPct val="0"/>
              </a:spcAft>
              <a:buFont typeface="Arial" panose="020B0604020202020204" pitchFamily="34" charset="0"/>
              <a:buChar char="•"/>
              <a:defRPr/>
            </a:pPr>
            <a:r>
              <a:rPr lang="en-GB" sz="780" dirty="0">
                <a:solidFill>
                  <a:srgbClr val="000000"/>
                </a:solidFill>
                <a:latin typeface="IBM Plex Sans" panose="020B0503050203000203" pitchFamily="34" charset="0"/>
              </a:rPr>
              <a:t>Review performance data.  Produce deliverable after IBM / BCBS-MA joint review of test results.  Need material from Venkat and / or Kevin.</a:t>
            </a:r>
          </a:p>
          <a:p>
            <a:pPr marL="171450" indent="-171450" defTabSz="514899" eaLnBrk="0" fontAlgn="base" hangingPunct="0">
              <a:spcBef>
                <a:spcPct val="0"/>
              </a:spcBef>
              <a:spcAft>
                <a:spcPct val="0"/>
              </a:spcAft>
              <a:buFont typeface="Arial" panose="020B0604020202020204" pitchFamily="34" charset="0"/>
              <a:buChar char="•"/>
              <a:defRPr/>
            </a:pPr>
            <a:r>
              <a:rPr lang="en-GB" sz="780" dirty="0">
                <a:solidFill>
                  <a:srgbClr val="000000"/>
                </a:solidFill>
                <a:latin typeface="IBM Plex Sans" panose="020B0503050203000203" pitchFamily="34" charset="0"/>
              </a:rPr>
              <a:t>Understand blockers for 837 production and assess go-live readiness.</a:t>
            </a:r>
          </a:p>
          <a:p>
            <a:pPr marL="171450" indent="-171450" defTabSz="514899" eaLnBrk="0" fontAlgn="base" hangingPunct="0">
              <a:spcBef>
                <a:spcPct val="0"/>
              </a:spcBef>
              <a:spcAft>
                <a:spcPct val="0"/>
              </a:spcAft>
              <a:buFont typeface="Arial" panose="020B0604020202020204" pitchFamily="34" charset="0"/>
              <a:buChar char="•"/>
              <a:defRPr/>
            </a:pPr>
            <a:r>
              <a:rPr lang="en-GB" sz="780" dirty="0">
                <a:solidFill>
                  <a:srgbClr val="000000"/>
                </a:solidFill>
                <a:latin typeface="IBM Plex Sans" panose="020B0503050203000203" pitchFamily="34" charset="0"/>
              </a:rPr>
              <a:t>Joint BCBS-MA and IBM project review sessions (July 22, 23, 26?)</a:t>
            </a:r>
          </a:p>
          <a:p>
            <a:pPr marL="171450" indent="-171450" defTabSz="514899" eaLnBrk="0" fontAlgn="base" hangingPunct="0">
              <a:spcBef>
                <a:spcPct val="0"/>
              </a:spcBef>
              <a:spcAft>
                <a:spcPct val="0"/>
              </a:spcAft>
              <a:buFont typeface="Arial" panose="020B0604020202020204" pitchFamily="34" charset="0"/>
              <a:buChar char="•"/>
              <a:defRPr/>
            </a:pPr>
            <a:endParaRPr lang="en-GB" sz="788" dirty="0">
              <a:solidFill>
                <a:srgbClr val="000000"/>
              </a:solidFill>
              <a:latin typeface="IBM Plex Sans" panose="020B0503050203000203" pitchFamily="34" charset="0"/>
            </a:endParaRPr>
          </a:p>
          <a:p>
            <a:pPr marL="171450" indent="-171450" defTabSz="514899" eaLnBrk="0" fontAlgn="base" hangingPunct="0">
              <a:spcBef>
                <a:spcPct val="0"/>
              </a:spcBef>
              <a:spcAft>
                <a:spcPct val="0"/>
              </a:spcAft>
              <a:buFont typeface="Arial" panose="020B0604020202020204" pitchFamily="34" charset="0"/>
              <a:buChar char="•"/>
              <a:defRPr/>
            </a:pPr>
            <a:endParaRPr lang="en-GB" sz="788" dirty="0">
              <a:solidFill>
                <a:srgbClr val="000000"/>
              </a:solidFill>
              <a:latin typeface="IBM Plex Sans" panose="020B0503050203000203" pitchFamily="34" charset="0"/>
            </a:endParaRPr>
          </a:p>
          <a:p>
            <a:pPr marL="160906" indent="-160906" defTabSz="514899" eaLnBrk="0" fontAlgn="base" hangingPunct="0">
              <a:spcBef>
                <a:spcPct val="0"/>
              </a:spcBef>
              <a:spcAft>
                <a:spcPct val="0"/>
              </a:spcAft>
              <a:buFont typeface="Arial" panose="020B0604020202020204" pitchFamily="34" charset="0"/>
              <a:buChar char="•"/>
              <a:defRPr/>
            </a:pPr>
            <a:endParaRPr lang="en-GB" sz="788" dirty="0">
              <a:solidFill>
                <a:srgbClr val="000000"/>
              </a:solidFill>
              <a:latin typeface="Calibri" panose="020F0502020204030204"/>
            </a:endParaRPr>
          </a:p>
        </p:txBody>
      </p:sp>
      <p:graphicFrame>
        <p:nvGraphicFramePr>
          <p:cNvPr id="15" name="Table 14">
            <a:extLst>
              <a:ext uri="{FF2B5EF4-FFF2-40B4-BE49-F238E27FC236}">
                <a16:creationId xmlns:a16="http://schemas.microsoft.com/office/drawing/2014/main" id="{E75F8613-BC8D-D142-BF79-983E04B25005}"/>
              </a:ext>
            </a:extLst>
          </p:cNvPr>
          <p:cNvGraphicFramePr>
            <a:graphicFrameLocks noGrp="1" noChangeAspect="1"/>
          </p:cNvGraphicFramePr>
          <p:nvPr>
            <p:extLst>
              <p:ext uri="{D42A27DB-BD31-4B8C-83A1-F6EECF244321}">
                <p14:modId xmlns:p14="http://schemas.microsoft.com/office/powerpoint/2010/main" val="1927706390"/>
              </p:ext>
            </p:extLst>
          </p:nvPr>
        </p:nvGraphicFramePr>
        <p:xfrm>
          <a:off x="4255532" y="1127769"/>
          <a:ext cx="4789700" cy="1050731"/>
        </p:xfrm>
        <a:graphic>
          <a:graphicData uri="http://schemas.openxmlformats.org/drawingml/2006/table">
            <a:tbl>
              <a:tblPr firstRow="1" bandRow="1">
                <a:tableStyleId>{E8034E78-7F5D-4C2E-B375-FC64B27BC917}</a:tableStyleId>
              </a:tblPr>
              <a:tblGrid>
                <a:gridCol w="3664719">
                  <a:extLst>
                    <a:ext uri="{9D8B030D-6E8A-4147-A177-3AD203B41FA5}">
                      <a16:colId xmlns:a16="http://schemas.microsoft.com/office/drawing/2014/main" val="3433770486"/>
                    </a:ext>
                  </a:extLst>
                </a:gridCol>
                <a:gridCol w="609600">
                  <a:extLst>
                    <a:ext uri="{9D8B030D-6E8A-4147-A177-3AD203B41FA5}">
                      <a16:colId xmlns:a16="http://schemas.microsoft.com/office/drawing/2014/main" val="1968439018"/>
                    </a:ext>
                  </a:extLst>
                </a:gridCol>
                <a:gridCol w="515381">
                  <a:extLst>
                    <a:ext uri="{9D8B030D-6E8A-4147-A177-3AD203B41FA5}">
                      <a16:colId xmlns:a16="http://schemas.microsoft.com/office/drawing/2014/main" val="1734967944"/>
                    </a:ext>
                  </a:extLst>
                </a:gridCol>
              </a:tblGrid>
              <a:tr h="145835">
                <a:tc>
                  <a:txBody>
                    <a:bodyPr/>
                    <a:lstStyle/>
                    <a:p>
                      <a:r>
                        <a:rPr lang="en-US" sz="600" dirty="0">
                          <a:solidFill>
                            <a:schemeClr val="tx1"/>
                          </a:solidFill>
                          <a:latin typeface="IBM Plex Sans" panose="020B0503050203000203" pitchFamily="34" charset="0"/>
                        </a:rPr>
                        <a:t>Key Dates</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Target Date</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Status</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645871801"/>
                  </a:ext>
                </a:extLst>
              </a:tr>
              <a:tr h="213647">
                <a:tc>
                  <a:txBody>
                    <a:bodyPr/>
                    <a:lstStyle/>
                    <a:p>
                      <a:pPr marL="0" algn="l" defTabSz="685793" rtl="0" eaLnBrk="1" latinLnBrk="0" hangingPunct="1"/>
                      <a:r>
                        <a:rPr lang="en-US" sz="600" kern="1200" dirty="0">
                          <a:solidFill>
                            <a:schemeClr val="bg1"/>
                          </a:solidFill>
                          <a:latin typeface="IBM Plex Sans" panose="020B0503050203000203" pitchFamily="34" charset="0"/>
                          <a:ea typeface="+mn-ea"/>
                          <a:cs typeface="+mn-cs"/>
                        </a:rPr>
                        <a:t>Activity 7:  Tuning Recommendations – need 835 perf testing redone, 837 perf testing completed, and negative scenarios completed to finalize this deliverable.</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2/28/ 2021</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kern="1200" dirty="0">
                          <a:solidFill>
                            <a:schemeClr val="dk1"/>
                          </a:solidFill>
                          <a:latin typeface="IBM Plex Sans" panose="020B0503050203000203" pitchFamily="34" charset="0"/>
                          <a:ea typeface="+mn-ea"/>
                          <a:cs typeface="+mn-cs"/>
                        </a:rPr>
                        <a:t>Milestone Released</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3077791374"/>
                  </a:ext>
                </a:extLst>
              </a:tr>
              <a:tr h="213647">
                <a:tc>
                  <a:txBody>
                    <a:bodyPr/>
                    <a:lstStyle/>
                    <a:p>
                      <a:r>
                        <a:rPr lang="en-US" sz="600" dirty="0">
                          <a:solidFill>
                            <a:schemeClr val="bg1"/>
                          </a:solidFill>
                          <a:latin typeface="IBM Plex Sans" panose="020B0503050203000203" pitchFamily="34" charset="0"/>
                        </a:rPr>
                        <a:t>Activity 8 (month 1):  Final Support Document – 12/2: Milestone released end of November</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10/30/20</a:t>
                      </a:r>
                    </a:p>
                    <a:p>
                      <a:endParaRPr lang="en-US" sz="600" dirty="0">
                        <a:solidFill>
                          <a:schemeClr val="bg1"/>
                        </a:solidFill>
                        <a:latin typeface="IBM Plex Sans" panose="020B0503050203000203" pitchFamily="34" charset="0"/>
                      </a:endParaRP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Complete</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410003047"/>
                  </a:ext>
                </a:extLst>
              </a:tr>
              <a:tr h="126987">
                <a:tc>
                  <a:txBody>
                    <a:bodyPr/>
                    <a:lstStyle/>
                    <a:p>
                      <a:r>
                        <a:rPr lang="en-US" sz="600" dirty="0">
                          <a:solidFill>
                            <a:schemeClr val="bg1"/>
                          </a:solidFill>
                          <a:latin typeface="IBM Plex Sans" panose="020B0503050203000203" pitchFamily="34" charset="0"/>
                        </a:rPr>
                        <a:t>Activity 8 (month 2):  Final Support Document Revised – 12/2:  Milestone released end of November</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11/30/20</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Complete</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419016069"/>
                  </a:ext>
                </a:extLst>
              </a:tr>
              <a:tr h="126987">
                <a:tc>
                  <a:txBody>
                    <a:bodyPr/>
                    <a:lstStyle/>
                    <a:p>
                      <a:r>
                        <a:rPr lang="en-US" sz="600" dirty="0">
                          <a:solidFill>
                            <a:schemeClr val="bg1"/>
                          </a:solidFill>
                          <a:latin typeface="IBM Plex Sans" panose="020B0503050203000203" pitchFamily="34" charset="0"/>
                        </a:rPr>
                        <a:t>Activity 8 (month 3):  Final Support Document Revised</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12/31/20</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Complete</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656988699"/>
                  </a:ext>
                </a:extLst>
              </a:tr>
              <a:tr h="186048">
                <a:tc>
                  <a:txBody>
                    <a:bodyPr/>
                    <a:lstStyle/>
                    <a:p>
                      <a:r>
                        <a:rPr lang="en-US" sz="600" dirty="0">
                          <a:solidFill>
                            <a:schemeClr val="bg1"/>
                          </a:solidFill>
                          <a:latin typeface="IBM Plex Sans" panose="020B0503050203000203" pitchFamily="34" charset="0"/>
                        </a:rPr>
                        <a:t>Activity 8 (month 4):  Final Support Document Revised</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09/24/21</a:t>
                      </a: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600" dirty="0">
                        <a:solidFill>
                          <a:schemeClr val="bg1"/>
                        </a:solidFill>
                        <a:latin typeface="IBM Plex Sans" panose="020B0503050203000203" pitchFamily="34" charset="0"/>
                      </a:endParaRPr>
                    </a:p>
                  </a:txBody>
                  <a:tcPr marL="51489" marR="51489" marT="21276" marB="2127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263374398"/>
                  </a:ext>
                </a:extLst>
              </a:tr>
            </a:tbl>
          </a:graphicData>
        </a:graphic>
      </p:graphicFrame>
      <p:graphicFrame>
        <p:nvGraphicFramePr>
          <p:cNvPr id="17" name="Table 16">
            <a:extLst>
              <a:ext uri="{FF2B5EF4-FFF2-40B4-BE49-F238E27FC236}">
                <a16:creationId xmlns:a16="http://schemas.microsoft.com/office/drawing/2014/main" id="{2108975C-7C25-1E4F-9843-FFA57B31058C}"/>
              </a:ext>
            </a:extLst>
          </p:cNvPr>
          <p:cNvGraphicFramePr>
            <a:graphicFrameLocks noGrp="1" noChangeAspect="1"/>
          </p:cNvGraphicFramePr>
          <p:nvPr>
            <p:extLst>
              <p:ext uri="{D42A27DB-BD31-4B8C-83A1-F6EECF244321}">
                <p14:modId xmlns:p14="http://schemas.microsoft.com/office/powerpoint/2010/main" val="4278738329"/>
              </p:ext>
            </p:extLst>
          </p:nvPr>
        </p:nvGraphicFramePr>
        <p:xfrm>
          <a:off x="4248556" y="2233903"/>
          <a:ext cx="4815876" cy="2349527"/>
        </p:xfrm>
        <a:graphic>
          <a:graphicData uri="http://schemas.openxmlformats.org/drawingml/2006/table">
            <a:tbl>
              <a:tblPr firstRow="1" bandRow="1">
                <a:tableStyleId>{E8034E78-7F5D-4C2E-B375-FC64B27BC917}</a:tableStyleId>
              </a:tblPr>
              <a:tblGrid>
                <a:gridCol w="2853859">
                  <a:extLst>
                    <a:ext uri="{9D8B030D-6E8A-4147-A177-3AD203B41FA5}">
                      <a16:colId xmlns:a16="http://schemas.microsoft.com/office/drawing/2014/main" val="3433770486"/>
                    </a:ext>
                  </a:extLst>
                </a:gridCol>
                <a:gridCol w="716014">
                  <a:extLst>
                    <a:ext uri="{9D8B030D-6E8A-4147-A177-3AD203B41FA5}">
                      <a16:colId xmlns:a16="http://schemas.microsoft.com/office/drawing/2014/main" val="208761678"/>
                    </a:ext>
                  </a:extLst>
                </a:gridCol>
                <a:gridCol w="749900">
                  <a:extLst>
                    <a:ext uri="{9D8B030D-6E8A-4147-A177-3AD203B41FA5}">
                      <a16:colId xmlns:a16="http://schemas.microsoft.com/office/drawing/2014/main" val="890451113"/>
                    </a:ext>
                  </a:extLst>
                </a:gridCol>
                <a:gridCol w="496103">
                  <a:extLst>
                    <a:ext uri="{9D8B030D-6E8A-4147-A177-3AD203B41FA5}">
                      <a16:colId xmlns:a16="http://schemas.microsoft.com/office/drawing/2014/main" val="1734967944"/>
                    </a:ext>
                  </a:extLst>
                </a:gridCol>
              </a:tblGrid>
              <a:tr h="150615">
                <a:tc>
                  <a:txBody>
                    <a:bodyPr/>
                    <a:lstStyle/>
                    <a:p>
                      <a:r>
                        <a:rPr lang="en-US" sz="600" dirty="0">
                          <a:solidFill>
                            <a:schemeClr val="tx1"/>
                          </a:solidFill>
                          <a:latin typeface="IBM Plex Sans" panose="020B0503050203000203" pitchFamily="34" charset="0"/>
                        </a:rPr>
                        <a:t>Top Risk(s) or Issue(s) – See next page for Low Impact Items</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Impact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Owner</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Status</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645871801"/>
                  </a:ext>
                </a:extLst>
              </a:tr>
              <a:tr h="407736">
                <a:tc>
                  <a:txBody>
                    <a:bodyPr/>
                    <a:lstStyle/>
                    <a:p>
                      <a:r>
                        <a:rPr lang="en-US" sz="600" b="1" dirty="0">
                          <a:solidFill>
                            <a:schemeClr val="bg1"/>
                          </a:solidFill>
                          <a:latin typeface="IBM Plex Sans" panose="020B0503050203000203" pitchFamily="34" charset="0"/>
                        </a:rPr>
                        <a:t>Issue:</a:t>
                      </a:r>
                      <a:r>
                        <a:rPr lang="en-US" sz="600" b="0" dirty="0">
                          <a:solidFill>
                            <a:schemeClr val="bg1"/>
                          </a:solidFill>
                          <a:latin typeface="IBM Plex Sans" panose="020B0503050203000203" pitchFamily="34" charset="0"/>
                        </a:rPr>
                        <a:t>  </a:t>
                      </a:r>
                      <a:r>
                        <a:rPr lang="en-GB" sz="600" dirty="0">
                          <a:solidFill>
                            <a:srgbClr val="000000"/>
                          </a:solidFill>
                          <a:latin typeface="IBM Plex Sans" panose="020B0503050203000203" pitchFamily="34" charset="0"/>
                        </a:rPr>
                        <a:t>TS005701431</a:t>
                      </a:r>
                      <a:r>
                        <a:rPr lang="en-GB" sz="600" dirty="0">
                          <a:solidFill>
                            <a:schemeClr val="bg1"/>
                          </a:solidFill>
                          <a:latin typeface="IBM Plex Sans" panose="020B0503050203000203" pitchFamily="34" charset="0"/>
                        </a:rPr>
                        <a:t> (</a:t>
                      </a:r>
                      <a:r>
                        <a:rPr lang="en-GB" sz="600" dirty="0" err="1">
                          <a:solidFill>
                            <a:schemeClr val="bg1"/>
                          </a:solidFill>
                          <a:latin typeface="IBM Plex Sans" panose="020B0503050203000203" pitchFamily="34" charset="0"/>
                        </a:rPr>
                        <a:t>sev</a:t>
                      </a:r>
                      <a:r>
                        <a:rPr lang="en-GB" sz="600" dirty="0">
                          <a:solidFill>
                            <a:schemeClr val="bg1"/>
                          </a:solidFill>
                          <a:latin typeface="IBM Plex Sans" panose="020B0503050203000203" pitchFamily="34" charset="0"/>
                        </a:rPr>
                        <a:t> 3):</a:t>
                      </a:r>
                      <a:r>
                        <a:rPr lang="en-US" sz="600" dirty="0">
                          <a:solidFill>
                            <a:schemeClr val="bg1"/>
                          </a:solidFill>
                          <a:latin typeface="IBM Plex Sans" panose="020B0503050203000203" pitchFamily="34" charset="0"/>
                        </a:rPr>
                        <a:t> Drools jars not working with </a:t>
                      </a:r>
                      <a:r>
                        <a:rPr lang="en-US" sz="600" dirty="0" err="1">
                          <a:solidFill>
                            <a:schemeClr val="bg1"/>
                          </a:solidFill>
                          <a:latin typeface="IBM Plex Sans" panose="020B0503050203000203" pitchFamily="34" charset="0"/>
                        </a:rPr>
                        <a:t>Springboot</a:t>
                      </a:r>
                      <a:r>
                        <a:rPr lang="en-US" sz="600" dirty="0">
                          <a:solidFill>
                            <a:schemeClr val="bg1"/>
                          </a:solidFill>
                          <a:latin typeface="IBM Plex Sans" panose="020B0503050203000203" pitchFamily="34" charset="0"/>
                        </a:rPr>
                        <a:t> and Liberty</a:t>
                      </a:r>
                      <a:endParaRPr lang="en-US" sz="600" dirty="0">
                        <a:solidFill>
                          <a:srgbClr val="000000"/>
                        </a:solidFill>
                        <a:latin typeface="IBM Plex Sans" panose="020B0503050203000203" pitchFamily="34" charset="0"/>
                      </a:endParaRPr>
                    </a:p>
                    <a:p>
                      <a:r>
                        <a:rPr lang="en-US" sz="600" b="1" dirty="0">
                          <a:solidFill>
                            <a:srgbClr val="000000"/>
                          </a:solidFill>
                          <a:latin typeface="IBM Plex Sans" panose="020B0503050203000203" pitchFamily="34" charset="0"/>
                        </a:rPr>
                        <a:t>Impact:  </a:t>
                      </a:r>
                      <a:r>
                        <a:rPr lang="en-US" sz="600" b="0" dirty="0">
                          <a:solidFill>
                            <a:srgbClr val="000000"/>
                          </a:solidFill>
                          <a:latin typeface="IBM Plex Sans" panose="020B0503050203000203" pitchFamily="34" charset="0"/>
                        </a:rPr>
                        <a:t> All env.  Opened per recommendation of Yi.</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rgbClr val="000000"/>
                          </a:solidFill>
                          <a:latin typeface="IBM Plex Sans" panose="020B0503050203000203" pitchFamily="34" charset="0"/>
                        </a:rPr>
                        <a:t>Next Steps:  </a:t>
                      </a:r>
                      <a:r>
                        <a:rPr lang="en-US" sz="600" b="0" dirty="0">
                          <a:solidFill>
                            <a:srgbClr val="000000"/>
                          </a:solidFill>
                          <a:latin typeface="IBM Plex Sans" panose="020B0503050203000203" pitchFamily="34" charset="0"/>
                        </a:rPr>
                        <a:t>Support concludes application issue which is out of scope for support; however, a </a:t>
                      </a:r>
                      <a:r>
                        <a:rPr lang="en-US" sz="600" b="0" dirty="0" err="1">
                          <a:solidFill>
                            <a:srgbClr val="000000"/>
                          </a:solidFill>
                          <a:latin typeface="IBM Plex Sans" panose="020B0503050203000203" pitchFamily="34" charset="0"/>
                        </a:rPr>
                        <a:t>Springboot</a:t>
                      </a:r>
                      <a:r>
                        <a:rPr lang="en-US" sz="600" b="0" dirty="0">
                          <a:solidFill>
                            <a:srgbClr val="000000"/>
                          </a:solidFill>
                          <a:latin typeface="IBM Plex Sans" panose="020B0503050203000203" pitchFamily="34" charset="0"/>
                        </a:rPr>
                        <a:t> programmer did agree to review the code but no ETA for any findings.</a:t>
                      </a:r>
                      <a:endParaRPr lang="en-US" sz="6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600" dirty="0">
                          <a:solidFill>
                            <a:schemeClr val="bg1"/>
                          </a:solidFill>
                          <a:latin typeface="IBM Plex Sans" panose="020B0503050203000203" pitchFamily="34" charset="0"/>
                        </a:rPr>
                        <a:t>Medium </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Open</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05/20</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90395614"/>
                  </a:ext>
                </a:extLst>
              </a:tr>
              <a:tr h="407736">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Issue:  </a:t>
                      </a:r>
                      <a:r>
                        <a:rPr lang="en-US" sz="600" b="0" dirty="0">
                          <a:solidFill>
                            <a:schemeClr val="bg1"/>
                          </a:solidFill>
                          <a:latin typeface="IBM Plex Sans" panose="020B0503050203000203" pitchFamily="34" charset="0"/>
                        </a:rPr>
                        <a:t>TS005792064 (</a:t>
                      </a:r>
                      <a:r>
                        <a:rPr lang="en-US" sz="600" b="0" dirty="0" err="1">
                          <a:solidFill>
                            <a:schemeClr val="bg1"/>
                          </a:solidFill>
                          <a:latin typeface="IBM Plex Sans" panose="020B0503050203000203" pitchFamily="34" charset="0"/>
                        </a:rPr>
                        <a:t>sev</a:t>
                      </a:r>
                      <a:r>
                        <a:rPr lang="en-US" sz="600" b="0" dirty="0">
                          <a:solidFill>
                            <a:schemeClr val="bg1"/>
                          </a:solidFill>
                          <a:latin typeface="IBM Plex Sans" panose="020B0503050203000203" pitchFamily="34" charset="0"/>
                        </a:rPr>
                        <a:t> 3)  MQ/JMS nodes do not reconnect after MQ outage.</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Impact:  </a:t>
                      </a:r>
                      <a:r>
                        <a:rPr lang="en-US" sz="600" b="0" dirty="0">
                          <a:solidFill>
                            <a:schemeClr val="bg1"/>
                          </a:solidFill>
                          <a:latin typeface="IBM Plex Sans" panose="020B0503050203000203" pitchFamily="34" charset="0"/>
                        </a:rPr>
                        <a:t>Have to restart all ACE / </a:t>
                      </a:r>
                      <a:r>
                        <a:rPr lang="en-US" sz="600" b="0" dirty="0" err="1">
                          <a:solidFill>
                            <a:schemeClr val="bg1"/>
                          </a:solidFill>
                          <a:latin typeface="IBM Plex Sans" panose="020B0503050203000203" pitchFamily="34" charset="0"/>
                        </a:rPr>
                        <a:t>Websphere</a:t>
                      </a:r>
                      <a:r>
                        <a:rPr lang="en-US" sz="600" b="0" dirty="0">
                          <a:solidFill>
                            <a:schemeClr val="bg1"/>
                          </a:solidFill>
                          <a:latin typeface="IBM Plex Sans" panose="020B0503050203000203" pitchFamily="34" charset="0"/>
                        </a:rPr>
                        <a:t> Liberty pods.</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Next Steps</a:t>
                      </a:r>
                      <a:r>
                        <a:rPr lang="en-US" sz="600" b="0" dirty="0">
                          <a:solidFill>
                            <a:schemeClr val="bg1"/>
                          </a:solidFill>
                          <a:latin typeface="IBM Plex Sans" panose="020B0503050203000203" pitchFamily="34" charset="0"/>
                        </a:rPr>
                        <a:t>:  During recent outage, ACE did reconnect to MQ.  Support recommends separate case for Open Liberty not reconnecting.</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600" dirty="0">
                          <a:solidFill>
                            <a:schemeClr val="bg1"/>
                          </a:solidFill>
                          <a:latin typeface="IBM Plex Sans" panose="020B0503050203000203" pitchFamily="34" charset="0"/>
                        </a:rPr>
                        <a:t>Medium</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Open, 6/01</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20468901"/>
                  </a:ext>
                </a:extLst>
              </a:tr>
              <a:tr h="407736">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Issue:  </a:t>
                      </a:r>
                      <a:r>
                        <a:rPr lang="en-US" sz="600" b="0" dirty="0">
                          <a:solidFill>
                            <a:schemeClr val="bg1"/>
                          </a:solidFill>
                          <a:latin typeface="IBM Plex Sans" panose="020B0503050203000203" pitchFamily="34" charset="0"/>
                        </a:rPr>
                        <a:t>TS006028998 (</a:t>
                      </a:r>
                      <a:r>
                        <a:rPr lang="en-US" sz="600" b="0" dirty="0" err="1">
                          <a:solidFill>
                            <a:schemeClr val="bg1"/>
                          </a:solidFill>
                          <a:latin typeface="IBM Plex Sans" panose="020B0503050203000203" pitchFamily="34" charset="0"/>
                        </a:rPr>
                        <a:t>sev</a:t>
                      </a:r>
                      <a:r>
                        <a:rPr lang="en-US" sz="600" b="0" dirty="0">
                          <a:solidFill>
                            <a:schemeClr val="bg1"/>
                          </a:solidFill>
                          <a:latin typeface="IBM Plex Sans" panose="020B0503050203000203" pitchFamily="34" charset="0"/>
                        </a:rPr>
                        <a:t> 2) IBM Licensing service is not reporting the license usage data for ACE containers running in OCP 4.6.12 .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Impact</a:t>
                      </a:r>
                      <a:r>
                        <a:rPr lang="en-US" sz="600" b="0" dirty="0">
                          <a:solidFill>
                            <a:schemeClr val="bg1"/>
                          </a:solidFill>
                          <a:latin typeface="IBM Plex Sans" panose="020B0503050203000203" pitchFamily="34" charset="0"/>
                        </a:rPr>
                        <a:t>:  Unable to provide license usage for audits, etc.</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Next Steps</a:t>
                      </a:r>
                      <a:r>
                        <a:rPr lang="en-US" sz="600" b="0" dirty="0">
                          <a:solidFill>
                            <a:schemeClr val="bg1"/>
                          </a:solidFill>
                          <a:latin typeface="IBM Plex Sans" panose="020B0503050203000203" pitchFamily="34" charset="0"/>
                        </a:rPr>
                        <a:t>: Able to now get license usage.  Need to move to operator release of ACE to take advantage of full functionality of license advisor (Day 2 activity).  Close this ticket?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600" dirty="0">
                          <a:solidFill>
                            <a:schemeClr val="bg1"/>
                          </a:solidFill>
                          <a:latin typeface="IBM Plex Sans" panose="020B0503050203000203" pitchFamily="34" charset="0"/>
                        </a:rPr>
                        <a:t>Medium</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Open, 6/28</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78698765"/>
                  </a:ext>
                </a:extLst>
              </a:tr>
              <a:tr h="407736">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Issue</a:t>
                      </a:r>
                      <a:r>
                        <a:rPr lang="en-US" sz="600" b="0" dirty="0">
                          <a:solidFill>
                            <a:schemeClr val="bg1"/>
                          </a:solidFill>
                          <a:latin typeface="IBM Plex Sans" panose="020B0503050203000203" pitchFamily="34" charset="0"/>
                        </a:rPr>
                        <a:t>:  TS005979854 (</a:t>
                      </a:r>
                      <a:r>
                        <a:rPr lang="en-US" sz="600" b="0" dirty="0" err="1">
                          <a:solidFill>
                            <a:schemeClr val="bg1"/>
                          </a:solidFill>
                          <a:latin typeface="IBM Plex Sans" panose="020B0503050203000203" pitchFamily="34" charset="0"/>
                        </a:rPr>
                        <a:t>sev</a:t>
                      </a:r>
                      <a:r>
                        <a:rPr lang="en-US" sz="600" b="0" dirty="0">
                          <a:solidFill>
                            <a:schemeClr val="bg1"/>
                          </a:solidFill>
                          <a:latin typeface="IBM Plex Sans" panose="020B0503050203000203" pitchFamily="34" charset="0"/>
                        </a:rPr>
                        <a:t> 2) Application pods are not starting up in staging.  One worker node going into </a:t>
                      </a:r>
                      <a:r>
                        <a:rPr lang="en-US" sz="600" b="0" dirty="0" err="1">
                          <a:solidFill>
                            <a:schemeClr val="bg1"/>
                          </a:solidFill>
                          <a:latin typeface="IBM Plex Sans" panose="020B0503050203000203" pitchFamily="34" charset="0"/>
                        </a:rPr>
                        <a:t>uncordoned</a:t>
                      </a:r>
                      <a:r>
                        <a:rPr lang="en-US" sz="600" b="0" dirty="0">
                          <a:solidFill>
                            <a:schemeClr val="bg1"/>
                          </a:solidFill>
                          <a:latin typeface="IBM Plex Sans" panose="020B0503050203000203" pitchFamily="34" charset="0"/>
                        </a:rPr>
                        <a:t> state.</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Impact</a:t>
                      </a:r>
                      <a:r>
                        <a:rPr lang="en-US" sz="600" b="0" dirty="0">
                          <a:solidFill>
                            <a:schemeClr val="bg1"/>
                          </a:solidFill>
                          <a:latin typeface="IBM Plex Sans" panose="020B0503050203000203" pitchFamily="34" charset="0"/>
                        </a:rPr>
                        <a:t>:  OCP Stage environment is completely down and not usable. This is blocking any further delivery activities on 837 Transaction.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IBM Plex Sans" panose="020B0503050203000203" pitchFamily="34" charset="0"/>
                        </a:rPr>
                        <a:t>Next Steps</a:t>
                      </a:r>
                      <a:r>
                        <a:rPr lang="en-US" sz="600" b="0" dirty="0">
                          <a:solidFill>
                            <a:schemeClr val="bg1"/>
                          </a:solidFill>
                          <a:latin typeface="IBM Plex Sans" panose="020B0503050203000203" pitchFamily="34" charset="0"/>
                        </a:rPr>
                        <a:t>: Cluster operational by moving to random </a:t>
                      </a:r>
                      <a:r>
                        <a:rPr lang="en-US" sz="600" b="0" dirty="0" err="1">
                          <a:solidFill>
                            <a:schemeClr val="bg1"/>
                          </a:solidFill>
                          <a:latin typeface="IBM Plex Sans" panose="020B0503050203000203" pitchFamily="34" charset="0"/>
                        </a:rPr>
                        <a:t>pvc</a:t>
                      </a:r>
                      <a:r>
                        <a:rPr lang="en-US" sz="600" b="0" dirty="0">
                          <a:solidFill>
                            <a:schemeClr val="bg1"/>
                          </a:solidFill>
                          <a:latin typeface="IBM Plex Sans" panose="020B0503050203000203" pitchFamily="34" charset="0"/>
                        </a:rPr>
                        <a:t> storage.  Close this ticket?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600" dirty="0">
                          <a:solidFill>
                            <a:schemeClr val="bg1"/>
                          </a:solidFill>
                          <a:latin typeface="IBM Plex Sans" panose="020B0503050203000203" pitchFamily="34" charset="0"/>
                        </a:rPr>
                        <a:t>Showstopper.  </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Open,  6/23</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60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r>
                        <a:rPr lang="en-US" sz="600" dirty="0">
                          <a:solidFill>
                            <a:schemeClr val="bg1"/>
                          </a:solidFill>
                          <a:latin typeface="IBM Plex Sans" panose="020B0503050203000203" pitchFamily="34" charset="0"/>
                        </a:rPr>
                        <a:t>Close???</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44411206"/>
                  </a:ext>
                </a:extLst>
              </a:tr>
            </a:tbl>
          </a:graphicData>
        </a:graphic>
      </p:graphicFrame>
      <p:sp>
        <p:nvSpPr>
          <p:cNvPr id="3" name="TextBox 2">
            <a:extLst>
              <a:ext uri="{FF2B5EF4-FFF2-40B4-BE49-F238E27FC236}">
                <a16:creationId xmlns:a16="http://schemas.microsoft.com/office/drawing/2014/main" id="{33BCA3DA-C224-B741-98BB-6636CEF98ED7}"/>
              </a:ext>
            </a:extLst>
          </p:cNvPr>
          <p:cNvSpPr txBox="1"/>
          <p:nvPr/>
        </p:nvSpPr>
        <p:spPr>
          <a:xfrm>
            <a:off x="4261364" y="520630"/>
            <a:ext cx="4815875" cy="461665"/>
          </a:xfrm>
          <a:prstGeom prst="rect">
            <a:avLst/>
          </a:prstGeom>
          <a:solidFill>
            <a:schemeClr val="accent1">
              <a:lumMod val="20000"/>
              <a:lumOff val="80000"/>
            </a:schemeClr>
          </a:solidFill>
          <a:ln>
            <a:solidFill>
              <a:schemeClr val="bg1"/>
            </a:solidFill>
          </a:ln>
        </p:spPr>
        <p:txBody>
          <a:bodyPr wrap="square" rtlCol="0">
            <a:spAutoFit/>
          </a:bodyPr>
          <a:lstStyle/>
          <a:p>
            <a:pPr defTabSz="514899" eaLnBrk="0" fontAlgn="base" hangingPunct="0">
              <a:spcBef>
                <a:spcPct val="0"/>
              </a:spcBef>
              <a:spcAft>
                <a:spcPct val="0"/>
              </a:spcAft>
            </a:pPr>
            <a:r>
              <a:rPr lang="en-US" sz="800" b="1" dirty="0">
                <a:solidFill>
                  <a:prstClr val="black"/>
                </a:solidFill>
                <a:latin typeface="Calibri" panose="020F0502020204030204" pitchFamily="34" charset="0"/>
              </a:rPr>
              <a:t>Overall Status: </a:t>
            </a:r>
            <a:r>
              <a:rPr lang="en-US" sz="800" b="1" dirty="0">
                <a:solidFill>
                  <a:srgbClr val="92D050"/>
                </a:solidFill>
                <a:highlight>
                  <a:srgbClr val="FFFF00"/>
                </a:highlight>
                <a:latin typeface="Calibri" panose="020F0502020204030204" pitchFamily="34" charset="0"/>
              </a:rPr>
              <a:t>Yellow</a:t>
            </a:r>
            <a:r>
              <a:rPr lang="en-US" sz="800" b="1" dirty="0">
                <a:solidFill>
                  <a:srgbClr val="92D050"/>
                </a:solidFill>
                <a:latin typeface="Calibri" panose="020F0502020204030204" pitchFamily="34" charset="0"/>
              </a:rPr>
              <a:t>  </a:t>
            </a:r>
            <a:r>
              <a:rPr lang="en-US" sz="800" dirty="0">
                <a:solidFill>
                  <a:schemeClr val="bg1"/>
                </a:solidFill>
                <a:latin typeface="Calibri" panose="020F0502020204030204" pitchFamily="34" charset="0"/>
              </a:rPr>
              <a:t>820 successfully live on May 9.  837 go live now July 25??  835 redeployed on June 13.  Performance testing and negative scenario testing needs to be completed.  </a:t>
            </a:r>
            <a:r>
              <a:rPr lang="en-GB" sz="800" dirty="0">
                <a:solidFill>
                  <a:schemeClr val="bg1"/>
                </a:solidFill>
                <a:latin typeface="Calibri" panose="020F0502020204030204" pitchFamily="34" charset="0"/>
              </a:rPr>
              <a:t>IBM Garage engagement ends when 820, 835, and 837 are all migrated to production, i.e. on July 25.  New PCR end date extension completed.</a:t>
            </a:r>
          </a:p>
        </p:txBody>
      </p:sp>
      <p:graphicFrame>
        <p:nvGraphicFramePr>
          <p:cNvPr id="13" name="Table 12">
            <a:extLst>
              <a:ext uri="{FF2B5EF4-FFF2-40B4-BE49-F238E27FC236}">
                <a16:creationId xmlns:a16="http://schemas.microsoft.com/office/drawing/2014/main" id="{03CD5B35-1453-294A-8611-11ABD16DCB83}"/>
              </a:ext>
            </a:extLst>
          </p:cNvPr>
          <p:cNvGraphicFramePr>
            <a:graphicFrameLocks noGrp="1"/>
          </p:cNvGraphicFramePr>
          <p:nvPr>
            <p:extLst>
              <p:ext uri="{D42A27DB-BD31-4B8C-83A1-F6EECF244321}">
                <p14:modId xmlns:p14="http://schemas.microsoft.com/office/powerpoint/2010/main" val="1338159072"/>
              </p:ext>
            </p:extLst>
          </p:nvPr>
        </p:nvGraphicFramePr>
        <p:xfrm>
          <a:off x="6154186" y="85892"/>
          <a:ext cx="2895595" cy="346816"/>
        </p:xfrm>
        <a:graphic>
          <a:graphicData uri="http://schemas.openxmlformats.org/drawingml/2006/table">
            <a:tbl>
              <a:tblPr firstRow="1" bandRow="1">
                <a:tableStyleId>{5C22544A-7EE6-4342-B048-85BDC9FD1C3A}</a:tableStyleId>
              </a:tblPr>
              <a:tblGrid>
                <a:gridCol w="579119">
                  <a:extLst>
                    <a:ext uri="{9D8B030D-6E8A-4147-A177-3AD203B41FA5}">
                      <a16:colId xmlns:a16="http://schemas.microsoft.com/office/drawing/2014/main" val="4155779725"/>
                    </a:ext>
                  </a:extLst>
                </a:gridCol>
                <a:gridCol w="579119">
                  <a:extLst>
                    <a:ext uri="{9D8B030D-6E8A-4147-A177-3AD203B41FA5}">
                      <a16:colId xmlns:a16="http://schemas.microsoft.com/office/drawing/2014/main" val="116468156"/>
                    </a:ext>
                  </a:extLst>
                </a:gridCol>
                <a:gridCol w="579119">
                  <a:extLst>
                    <a:ext uri="{9D8B030D-6E8A-4147-A177-3AD203B41FA5}">
                      <a16:colId xmlns:a16="http://schemas.microsoft.com/office/drawing/2014/main" val="506963458"/>
                    </a:ext>
                  </a:extLst>
                </a:gridCol>
                <a:gridCol w="624844">
                  <a:extLst>
                    <a:ext uri="{9D8B030D-6E8A-4147-A177-3AD203B41FA5}">
                      <a16:colId xmlns:a16="http://schemas.microsoft.com/office/drawing/2014/main" val="3944328434"/>
                    </a:ext>
                  </a:extLst>
                </a:gridCol>
                <a:gridCol w="533394">
                  <a:extLst>
                    <a:ext uri="{9D8B030D-6E8A-4147-A177-3AD203B41FA5}">
                      <a16:colId xmlns:a16="http://schemas.microsoft.com/office/drawing/2014/main" val="2951011376"/>
                    </a:ext>
                  </a:extLst>
                </a:gridCol>
              </a:tblGrid>
              <a:tr h="106766">
                <a:tc>
                  <a:txBody>
                    <a:bodyPr/>
                    <a:lstStyle/>
                    <a:p>
                      <a:pPr algn="ctr"/>
                      <a:r>
                        <a:rPr lang="en-US" sz="800" dirty="0">
                          <a:solidFill>
                            <a:schemeClr val="tx1"/>
                          </a:solidFill>
                          <a:latin typeface="IBM Plex Sans" panose="020B0503050203000203" pitchFamily="34" charset="0"/>
                        </a:rPr>
                        <a:t>Overall</a:t>
                      </a:r>
                    </a:p>
                  </a:txBody>
                  <a:tcPr marL="51489" marR="51489" marT="25744" marB="25744">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Scope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Schedule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Resources</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Budget</a:t>
                      </a:r>
                    </a:p>
                  </a:txBody>
                  <a:tcPr marL="51489" marR="51489" marT="25744" marB="25744">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2459897113"/>
                  </a:ext>
                </a:extLst>
              </a:tr>
              <a:tr h="171629">
                <a:tc>
                  <a:txBody>
                    <a:bodyPr/>
                    <a:lstStyle/>
                    <a:p>
                      <a:endParaRPr lang="en-US" sz="800" dirty="0">
                        <a:latin typeface="IBM Plex Sans" panose="020B0503050203000203" pitchFamily="34" charset="0"/>
                      </a:endParaRPr>
                    </a:p>
                  </a:txBody>
                  <a:tcPr marL="51489" marR="51489" marT="25744" marB="25744">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585711495"/>
                  </a:ext>
                </a:extLst>
              </a:tr>
            </a:tbl>
          </a:graphicData>
        </a:graphic>
      </p:graphicFrame>
      <p:cxnSp>
        <p:nvCxnSpPr>
          <p:cNvPr id="14" name="Straight Connector 13">
            <a:extLst>
              <a:ext uri="{FF2B5EF4-FFF2-40B4-BE49-F238E27FC236}">
                <a16:creationId xmlns:a16="http://schemas.microsoft.com/office/drawing/2014/main" id="{C52B3F30-B4C2-CF4A-AD01-D45C491837C3}"/>
              </a:ext>
            </a:extLst>
          </p:cNvPr>
          <p:cNvCxnSpPr>
            <a:cxnSpLocks/>
          </p:cNvCxnSpPr>
          <p:nvPr/>
        </p:nvCxnSpPr>
        <p:spPr>
          <a:xfrm>
            <a:off x="6096000" y="-2967"/>
            <a:ext cx="0" cy="5108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E9F19705-8A8E-5249-B2F0-BE421082949D}"/>
              </a:ext>
            </a:extLst>
          </p:cNvPr>
          <p:cNvGraphicFramePr>
            <a:graphicFrameLocks noGrp="1" noChangeAspect="1"/>
          </p:cNvGraphicFramePr>
          <p:nvPr>
            <p:extLst>
              <p:ext uri="{D42A27DB-BD31-4B8C-83A1-F6EECF244321}">
                <p14:modId xmlns:p14="http://schemas.microsoft.com/office/powerpoint/2010/main" val="106709378"/>
              </p:ext>
            </p:extLst>
          </p:nvPr>
        </p:nvGraphicFramePr>
        <p:xfrm>
          <a:off x="79020" y="4414639"/>
          <a:ext cx="4015387" cy="574115"/>
        </p:xfrm>
        <a:graphic>
          <a:graphicData uri="http://schemas.openxmlformats.org/drawingml/2006/table">
            <a:tbl>
              <a:tblPr firstRow="1" bandRow="1">
                <a:tableStyleId>{E8034E78-7F5D-4C2E-B375-FC64B27BC917}</a:tableStyleId>
              </a:tblPr>
              <a:tblGrid>
                <a:gridCol w="2743477">
                  <a:extLst>
                    <a:ext uri="{9D8B030D-6E8A-4147-A177-3AD203B41FA5}">
                      <a16:colId xmlns:a16="http://schemas.microsoft.com/office/drawing/2014/main" val="3433770486"/>
                    </a:ext>
                  </a:extLst>
                </a:gridCol>
                <a:gridCol w="749642">
                  <a:extLst>
                    <a:ext uri="{9D8B030D-6E8A-4147-A177-3AD203B41FA5}">
                      <a16:colId xmlns:a16="http://schemas.microsoft.com/office/drawing/2014/main" val="1968439018"/>
                    </a:ext>
                  </a:extLst>
                </a:gridCol>
                <a:gridCol w="522268">
                  <a:extLst>
                    <a:ext uri="{9D8B030D-6E8A-4147-A177-3AD203B41FA5}">
                      <a16:colId xmlns:a16="http://schemas.microsoft.com/office/drawing/2014/main" val="1734967944"/>
                    </a:ext>
                  </a:extLst>
                </a:gridCol>
              </a:tblGrid>
              <a:tr h="0">
                <a:tc>
                  <a:txBody>
                    <a:bodyPr/>
                    <a:lstStyle/>
                    <a:p>
                      <a:r>
                        <a:rPr lang="en-US" sz="600" dirty="0">
                          <a:solidFill>
                            <a:schemeClr val="tx1"/>
                          </a:solidFill>
                          <a:latin typeface="IBM Plex Sans" panose="020B0503050203000203" pitchFamily="34" charset="0"/>
                        </a:rPr>
                        <a:t>Key Final Outcome(s)</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Target Date</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600" dirty="0">
                          <a:solidFill>
                            <a:schemeClr val="tx1"/>
                          </a:solidFill>
                          <a:latin typeface="IBM Plex Sans" panose="020B0503050203000203" pitchFamily="34" charset="0"/>
                        </a:rPr>
                        <a:t>Status</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645871801"/>
                  </a:ext>
                </a:extLst>
              </a:tr>
              <a:tr h="143729">
                <a:tc>
                  <a:txBody>
                    <a:bodyPr/>
                    <a:lstStyle/>
                    <a:p>
                      <a:r>
                        <a:rPr lang="en-US" sz="600" dirty="0">
                          <a:solidFill>
                            <a:schemeClr val="bg1"/>
                          </a:solidFill>
                          <a:latin typeface="IBM Plex Sans" panose="020B0503050203000203" pitchFamily="34" charset="0"/>
                        </a:rPr>
                        <a:t>Phase 1 Release 1 Deploy to Prod 820 </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May 9</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kern="1200" dirty="0">
                          <a:solidFill>
                            <a:schemeClr val="dk1"/>
                          </a:solidFill>
                          <a:latin typeface="IBM Plex Sans" panose="020B0503050203000203" pitchFamily="34" charset="0"/>
                          <a:ea typeface="+mn-ea"/>
                          <a:cs typeface="+mn-cs"/>
                        </a:rPr>
                        <a:t>Complete</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3077791374"/>
                  </a:ext>
                </a:extLst>
              </a:tr>
              <a:tr h="143729">
                <a:tc>
                  <a:txBody>
                    <a:bodyPr/>
                    <a:lstStyle/>
                    <a:p>
                      <a:r>
                        <a:rPr lang="en-US" sz="600" dirty="0">
                          <a:solidFill>
                            <a:schemeClr val="bg1"/>
                          </a:solidFill>
                          <a:latin typeface="IBM Plex Sans" panose="020B0503050203000203" pitchFamily="34" charset="0"/>
                        </a:rPr>
                        <a:t>Phase 1 Release 1 Redeploy 835.</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June 13</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kern="1200" dirty="0">
                          <a:solidFill>
                            <a:schemeClr val="dk1"/>
                          </a:solidFill>
                          <a:latin typeface="IBM Plex Sans" panose="020B0503050203000203" pitchFamily="34" charset="0"/>
                          <a:ea typeface="+mn-ea"/>
                          <a:cs typeface="+mn-cs"/>
                        </a:rPr>
                        <a:t>Complete</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604454881"/>
                  </a:ext>
                </a:extLst>
              </a:tr>
              <a:tr h="143729">
                <a:tc>
                  <a:txBody>
                    <a:bodyPr/>
                    <a:lstStyle/>
                    <a:p>
                      <a:r>
                        <a:rPr lang="en-US" sz="600" dirty="0">
                          <a:solidFill>
                            <a:schemeClr val="bg1"/>
                          </a:solidFill>
                          <a:latin typeface="IBM Plex Sans" panose="020B0503050203000203" pitchFamily="34" charset="0"/>
                        </a:rPr>
                        <a:t>Phase 1 Release 1 Deploy to Prod 837. </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600" dirty="0">
                          <a:solidFill>
                            <a:schemeClr val="bg1"/>
                          </a:solidFill>
                          <a:latin typeface="IBM Plex Sans" panose="020B0503050203000203" pitchFamily="34" charset="0"/>
                        </a:rPr>
                        <a:t>July 25??</a:t>
                      </a: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600" kern="1200" dirty="0">
                        <a:solidFill>
                          <a:schemeClr val="dk1"/>
                        </a:solidFill>
                        <a:latin typeface="IBM Plex Sans" panose="020B0503050203000203" pitchFamily="34" charset="0"/>
                        <a:ea typeface="+mn-ea"/>
                        <a:cs typeface="+mn-cs"/>
                      </a:endParaRPr>
                    </a:p>
                  </a:txBody>
                  <a:tcPr marL="51489" marR="51489" marT="25744" marB="2574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4169657460"/>
                  </a:ext>
                </a:extLst>
              </a:tr>
            </a:tbl>
          </a:graphicData>
        </a:graphic>
      </p:graphicFrame>
    </p:spTree>
    <p:extLst>
      <p:ext uri="{BB962C8B-B14F-4D97-AF65-F5344CB8AC3E}">
        <p14:creationId xmlns:p14="http://schemas.microsoft.com/office/powerpoint/2010/main" val="251098736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2411-EE2D-EE4E-8012-A849635C898D}"/>
              </a:ext>
            </a:extLst>
          </p:cNvPr>
          <p:cNvSpPr txBox="1">
            <a:spLocks/>
          </p:cNvSpPr>
          <p:nvPr/>
        </p:nvSpPr>
        <p:spPr>
          <a:xfrm>
            <a:off x="94219" y="79306"/>
            <a:ext cx="5696979" cy="346816"/>
          </a:xfrm>
          <a:prstGeom prst="rect">
            <a:avLst/>
          </a:prstGeom>
          <a:ln>
            <a:noFill/>
          </a:ln>
        </p:spPr>
        <p:txBody>
          <a:bodyPr/>
          <a:lstStyle>
            <a:lvl1pPr algn="l" defTabSz="1217889" rtl="0" eaLnBrk="1" latinLnBrk="0" hangingPunct="1">
              <a:lnSpc>
                <a:spcPct val="90000"/>
              </a:lnSpc>
              <a:spcBef>
                <a:spcPct val="0"/>
              </a:spcBef>
              <a:buNone/>
              <a:defRPr sz="5860" kern="1200">
                <a:solidFill>
                  <a:schemeClr val="tx1"/>
                </a:solidFill>
                <a:latin typeface="+mj-lt"/>
                <a:ea typeface="+mj-ea"/>
                <a:cs typeface="+mj-cs"/>
              </a:defRPr>
            </a:lvl1pPr>
          </a:lstStyle>
          <a:p>
            <a:pPr marL="0" marR="0" lvl="0" indent="0" algn="l" defTabSz="685793" rtl="0" eaLnBrk="1" fontAlgn="auto" latinLnBrk="0" hangingPunct="1">
              <a:lnSpc>
                <a:spcPct val="90000"/>
              </a:lnSpc>
              <a:spcBef>
                <a:spcPct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IBM Plex Sans" panose="020B0503050203000203" pitchFamily="34" charset="0"/>
                <a:ea typeface="+mj-ea"/>
                <a:cs typeface="+mj-cs"/>
              </a:rPr>
              <a:t>BCBS-MA Container Services Project Report</a:t>
            </a:r>
            <a:endParaRPr kumimoji="0" lang="en-GB" sz="2027" b="0" i="1" u="none" strike="noStrike" kern="1200" cap="none" spc="0" normalizeH="0" baseline="0" noProof="0" dirty="0">
              <a:ln>
                <a:noFill/>
              </a:ln>
              <a:solidFill>
                <a:prstClr val="black"/>
              </a:solidFill>
              <a:effectLst/>
              <a:uLnTx/>
              <a:uFillTx/>
              <a:latin typeface="IBM Plex Sans" panose="020B0503050203000203" pitchFamily="34" charset="0"/>
              <a:ea typeface="+mj-ea"/>
              <a:cs typeface="+mj-cs"/>
            </a:endParaRPr>
          </a:p>
        </p:txBody>
      </p:sp>
      <p:cxnSp>
        <p:nvCxnSpPr>
          <p:cNvPr id="4" name="Straight Connector 3">
            <a:extLst>
              <a:ext uri="{FF2B5EF4-FFF2-40B4-BE49-F238E27FC236}">
                <a16:creationId xmlns:a16="http://schemas.microsoft.com/office/drawing/2014/main" id="{2CF67D5B-CBA8-0C48-A333-1C265070E361}"/>
              </a:ext>
            </a:extLst>
          </p:cNvPr>
          <p:cNvCxnSpPr>
            <a:cxnSpLocks/>
          </p:cNvCxnSpPr>
          <p:nvPr/>
        </p:nvCxnSpPr>
        <p:spPr>
          <a:xfrm rot="5400000">
            <a:off x="4571660" y="-4064348"/>
            <a:ext cx="0" cy="914438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2108975C-7C25-1E4F-9843-FFA57B31058C}"/>
              </a:ext>
            </a:extLst>
          </p:cNvPr>
          <p:cNvGraphicFramePr>
            <a:graphicFrameLocks noGrp="1" noChangeAspect="1"/>
          </p:cNvGraphicFramePr>
          <p:nvPr>
            <p:extLst>
              <p:ext uri="{D42A27DB-BD31-4B8C-83A1-F6EECF244321}">
                <p14:modId xmlns:p14="http://schemas.microsoft.com/office/powerpoint/2010/main" val="801970117"/>
              </p:ext>
            </p:extLst>
          </p:nvPr>
        </p:nvGraphicFramePr>
        <p:xfrm>
          <a:off x="95314" y="589563"/>
          <a:ext cx="8591485" cy="3860869"/>
        </p:xfrm>
        <a:graphic>
          <a:graphicData uri="http://schemas.openxmlformats.org/drawingml/2006/table">
            <a:tbl>
              <a:tblPr firstRow="1" bandRow="1">
                <a:tableStyleId>{E8034E78-7F5D-4C2E-B375-FC64B27BC917}</a:tableStyleId>
              </a:tblPr>
              <a:tblGrid>
                <a:gridCol w="5091262">
                  <a:extLst>
                    <a:ext uri="{9D8B030D-6E8A-4147-A177-3AD203B41FA5}">
                      <a16:colId xmlns:a16="http://schemas.microsoft.com/office/drawing/2014/main" val="3433770486"/>
                    </a:ext>
                  </a:extLst>
                </a:gridCol>
                <a:gridCol w="1277363">
                  <a:extLst>
                    <a:ext uri="{9D8B030D-6E8A-4147-A177-3AD203B41FA5}">
                      <a16:colId xmlns:a16="http://schemas.microsoft.com/office/drawing/2014/main" val="208761678"/>
                    </a:ext>
                  </a:extLst>
                </a:gridCol>
                <a:gridCol w="1337816">
                  <a:extLst>
                    <a:ext uri="{9D8B030D-6E8A-4147-A177-3AD203B41FA5}">
                      <a16:colId xmlns:a16="http://schemas.microsoft.com/office/drawing/2014/main" val="890451113"/>
                    </a:ext>
                  </a:extLst>
                </a:gridCol>
                <a:gridCol w="885044">
                  <a:extLst>
                    <a:ext uri="{9D8B030D-6E8A-4147-A177-3AD203B41FA5}">
                      <a16:colId xmlns:a16="http://schemas.microsoft.com/office/drawing/2014/main" val="1734967944"/>
                    </a:ext>
                  </a:extLst>
                </a:gridCol>
              </a:tblGrid>
              <a:tr h="182043">
                <a:tc>
                  <a:txBody>
                    <a:bodyPr/>
                    <a:lstStyle/>
                    <a:p>
                      <a:r>
                        <a:rPr lang="en-US" sz="700" dirty="0">
                          <a:solidFill>
                            <a:schemeClr val="tx1"/>
                          </a:solidFill>
                          <a:latin typeface="IBM Plex Sans" panose="020B0503050203000203" pitchFamily="34" charset="0"/>
                        </a:rPr>
                        <a:t>Open Top Risk(s) or Issue(s)  - Low Impact only</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Impact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Owner</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Status</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645871801"/>
                  </a:ext>
                </a:extLst>
              </a:tr>
              <a:tr h="381736">
                <a:tc>
                  <a:txBody>
                    <a:bodyPr/>
                    <a:lstStyle/>
                    <a:p>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chemeClr val="bg1"/>
                          </a:solidFill>
                          <a:latin typeface="IBM Plex Sans" panose="020B0503050203000203" pitchFamily="34" charset="0"/>
                        </a:rPr>
                        <a:t>TS005218429</a:t>
                      </a:r>
                      <a:r>
                        <a:rPr lang="en-GB" sz="700" dirty="0">
                          <a:solidFill>
                            <a:srgbClr val="000000"/>
                          </a:solidFill>
                          <a:latin typeface="IBM Plex Sans" panose="020B0503050203000203" pitchFamily="34" charset="0"/>
                        </a:rPr>
                        <a:t> (</a:t>
                      </a:r>
                      <a:r>
                        <a:rPr lang="en-GB" sz="700" dirty="0" err="1">
                          <a:solidFill>
                            <a:srgbClr val="000000"/>
                          </a:solidFill>
                          <a:latin typeface="IBM Plex Sans" panose="020B0503050203000203" pitchFamily="34" charset="0"/>
                        </a:rPr>
                        <a:t>sev</a:t>
                      </a:r>
                      <a:r>
                        <a:rPr lang="en-GB" sz="700" dirty="0">
                          <a:solidFill>
                            <a:srgbClr val="000000"/>
                          </a:solidFill>
                          <a:latin typeface="IBM Plex Sans" panose="020B0503050203000203" pitchFamily="34" charset="0"/>
                        </a:rPr>
                        <a:t> 2):</a:t>
                      </a:r>
                      <a:r>
                        <a:rPr lang="en-US" sz="700" dirty="0">
                          <a:solidFill>
                            <a:srgbClr val="000000"/>
                          </a:solidFill>
                          <a:latin typeface="IBM Plex Sans" panose="020B0503050203000203" pitchFamily="34" charset="0"/>
                        </a:rPr>
                        <a:t> </a:t>
                      </a:r>
                      <a:r>
                        <a:rPr lang="en-US" sz="700" dirty="0">
                          <a:solidFill>
                            <a:schemeClr val="bg1"/>
                          </a:solidFill>
                          <a:latin typeface="IBM Plex Sans" panose="020B0503050203000203" pitchFamily="34" charset="0"/>
                        </a:rPr>
                        <a:t>issue with </a:t>
                      </a:r>
                      <a:r>
                        <a:rPr lang="en-US" sz="700" b="0" i="0" u="none" strike="noStrike" kern="1200" dirty="0">
                          <a:solidFill>
                            <a:schemeClr val="bg1"/>
                          </a:solidFill>
                          <a:effectLst/>
                          <a:latin typeface="IBM Plex Sans" panose="020B0503050203000203" pitchFamily="34" charset="0"/>
                          <a:ea typeface="+mn-ea"/>
                          <a:cs typeface="+mn-cs"/>
                        </a:rPr>
                        <a:t>duplicate route created when IOR is enabled in OpenShift Service Mesh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Not a showstopper, checking if any impact to prod.</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Upgrade did not resolve issue in Dev.  June 8:  Support requests new must gather from Venkat.  Support will close case on July 28 if no further updates.</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1"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Low</a:t>
                      </a: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 03/15</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00846532"/>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TS005802137 (</a:t>
                      </a:r>
                      <a:r>
                        <a:rPr lang="en-US" sz="700" b="0" dirty="0" err="1">
                          <a:solidFill>
                            <a:schemeClr val="bg1"/>
                          </a:solidFill>
                          <a:latin typeface="IBM Plex Sans" panose="020B0503050203000203" pitchFamily="34" charset="0"/>
                        </a:rPr>
                        <a:t>sev</a:t>
                      </a:r>
                      <a:r>
                        <a:rPr lang="en-US" sz="700" b="0" dirty="0">
                          <a:solidFill>
                            <a:schemeClr val="bg1"/>
                          </a:solidFill>
                          <a:latin typeface="IBM Plex Sans" panose="020B0503050203000203" pitchFamily="34" charset="0"/>
                        </a:rPr>
                        <a:t> 3) Directions on how to configure App Connect Enterprise (ACE) to use </a:t>
                      </a:r>
                      <a:r>
                        <a:rPr lang="en-US" sz="700" b="0" dirty="0" err="1">
                          <a:solidFill>
                            <a:schemeClr val="bg1"/>
                          </a:solidFill>
                          <a:latin typeface="IBM Plex Sans" panose="020B0503050203000203" pitchFamily="34" charset="0"/>
                        </a:rPr>
                        <a:t>ssh</a:t>
                      </a:r>
                      <a:r>
                        <a:rPr lang="en-US" sz="700" b="0" dirty="0">
                          <a:solidFill>
                            <a:schemeClr val="bg1"/>
                          </a:solidFill>
                          <a:latin typeface="IBM Plex Sans" panose="020B0503050203000203" pitchFamily="34" charset="0"/>
                        </a:rPr>
                        <a:t> key authentication for connecting to FTP Server.</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US" sz="700" b="0" dirty="0">
                          <a:solidFill>
                            <a:schemeClr val="bg1"/>
                          </a:solidFill>
                          <a:latin typeface="IBM Plex Sans" panose="020B0503050203000203" pitchFamily="34" charset="0"/>
                        </a:rPr>
                        <a:t>Nice to have.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Next Steps:  </a:t>
                      </a:r>
                      <a:r>
                        <a:rPr lang="en-US" sz="700" b="0" dirty="0">
                          <a:solidFill>
                            <a:schemeClr val="bg1"/>
                          </a:solidFill>
                          <a:latin typeface="IBM Plex Sans" panose="020B0503050203000203" pitchFamily="34" charset="0"/>
                        </a:rPr>
                        <a:t>New directions provided.  Venkat needs to test.</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Low</a:t>
                      </a: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 6/02</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98838315"/>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57496056"/>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00065916"/>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12772398"/>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47004380"/>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27486731"/>
                  </a:ext>
                </a:extLst>
              </a:tr>
            </a:tbl>
          </a:graphicData>
        </a:graphic>
      </p:graphicFrame>
      <p:graphicFrame>
        <p:nvGraphicFramePr>
          <p:cNvPr id="13" name="Table 12">
            <a:extLst>
              <a:ext uri="{FF2B5EF4-FFF2-40B4-BE49-F238E27FC236}">
                <a16:creationId xmlns:a16="http://schemas.microsoft.com/office/drawing/2014/main" id="{03CD5B35-1453-294A-8611-11ABD16DCB83}"/>
              </a:ext>
            </a:extLst>
          </p:cNvPr>
          <p:cNvGraphicFramePr>
            <a:graphicFrameLocks noGrp="1"/>
          </p:cNvGraphicFramePr>
          <p:nvPr/>
        </p:nvGraphicFramePr>
        <p:xfrm>
          <a:off x="6154186" y="85892"/>
          <a:ext cx="2895595" cy="346816"/>
        </p:xfrm>
        <a:graphic>
          <a:graphicData uri="http://schemas.openxmlformats.org/drawingml/2006/table">
            <a:tbl>
              <a:tblPr firstRow="1" bandRow="1">
                <a:tableStyleId>{5C22544A-7EE6-4342-B048-85BDC9FD1C3A}</a:tableStyleId>
              </a:tblPr>
              <a:tblGrid>
                <a:gridCol w="579119">
                  <a:extLst>
                    <a:ext uri="{9D8B030D-6E8A-4147-A177-3AD203B41FA5}">
                      <a16:colId xmlns:a16="http://schemas.microsoft.com/office/drawing/2014/main" val="4155779725"/>
                    </a:ext>
                  </a:extLst>
                </a:gridCol>
                <a:gridCol w="579119">
                  <a:extLst>
                    <a:ext uri="{9D8B030D-6E8A-4147-A177-3AD203B41FA5}">
                      <a16:colId xmlns:a16="http://schemas.microsoft.com/office/drawing/2014/main" val="116468156"/>
                    </a:ext>
                  </a:extLst>
                </a:gridCol>
                <a:gridCol w="579119">
                  <a:extLst>
                    <a:ext uri="{9D8B030D-6E8A-4147-A177-3AD203B41FA5}">
                      <a16:colId xmlns:a16="http://schemas.microsoft.com/office/drawing/2014/main" val="506963458"/>
                    </a:ext>
                  </a:extLst>
                </a:gridCol>
                <a:gridCol w="624844">
                  <a:extLst>
                    <a:ext uri="{9D8B030D-6E8A-4147-A177-3AD203B41FA5}">
                      <a16:colId xmlns:a16="http://schemas.microsoft.com/office/drawing/2014/main" val="3944328434"/>
                    </a:ext>
                  </a:extLst>
                </a:gridCol>
                <a:gridCol w="533394">
                  <a:extLst>
                    <a:ext uri="{9D8B030D-6E8A-4147-A177-3AD203B41FA5}">
                      <a16:colId xmlns:a16="http://schemas.microsoft.com/office/drawing/2014/main" val="2951011376"/>
                    </a:ext>
                  </a:extLst>
                </a:gridCol>
              </a:tblGrid>
              <a:tr h="106766">
                <a:tc>
                  <a:txBody>
                    <a:bodyPr/>
                    <a:lstStyle/>
                    <a:p>
                      <a:pPr algn="ctr"/>
                      <a:r>
                        <a:rPr lang="en-US" sz="800" dirty="0">
                          <a:solidFill>
                            <a:schemeClr val="tx1"/>
                          </a:solidFill>
                          <a:latin typeface="IBM Plex Sans" panose="020B0503050203000203" pitchFamily="34" charset="0"/>
                        </a:rPr>
                        <a:t>Overall</a:t>
                      </a:r>
                    </a:p>
                  </a:txBody>
                  <a:tcPr marL="51489" marR="51489" marT="25744" marB="25744">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Scope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Schedule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Resources</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Budget</a:t>
                      </a:r>
                    </a:p>
                  </a:txBody>
                  <a:tcPr marL="51489" marR="51489" marT="25744" marB="25744">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2459897113"/>
                  </a:ext>
                </a:extLst>
              </a:tr>
              <a:tr h="171629">
                <a:tc>
                  <a:txBody>
                    <a:bodyPr/>
                    <a:lstStyle/>
                    <a:p>
                      <a:endParaRPr lang="en-US" sz="800" dirty="0">
                        <a:latin typeface="IBM Plex Sans" panose="020B0503050203000203" pitchFamily="34" charset="0"/>
                      </a:endParaRPr>
                    </a:p>
                  </a:txBody>
                  <a:tcPr marL="51489" marR="51489" marT="25744" marB="25744">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585711495"/>
                  </a:ext>
                </a:extLst>
              </a:tr>
            </a:tbl>
          </a:graphicData>
        </a:graphic>
      </p:graphicFrame>
      <p:cxnSp>
        <p:nvCxnSpPr>
          <p:cNvPr id="14" name="Straight Connector 13">
            <a:extLst>
              <a:ext uri="{FF2B5EF4-FFF2-40B4-BE49-F238E27FC236}">
                <a16:creationId xmlns:a16="http://schemas.microsoft.com/office/drawing/2014/main" id="{C52B3F30-B4C2-CF4A-AD01-D45C491837C3}"/>
              </a:ext>
            </a:extLst>
          </p:cNvPr>
          <p:cNvCxnSpPr>
            <a:cxnSpLocks/>
          </p:cNvCxnSpPr>
          <p:nvPr/>
        </p:nvCxnSpPr>
        <p:spPr>
          <a:xfrm>
            <a:off x="6096000" y="-2967"/>
            <a:ext cx="0" cy="5108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98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2411-EE2D-EE4E-8012-A849635C898D}"/>
              </a:ext>
            </a:extLst>
          </p:cNvPr>
          <p:cNvSpPr txBox="1">
            <a:spLocks/>
          </p:cNvSpPr>
          <p:nvPr/>
        </p:nvSpPr>
        <p:spPr>
          <a:xfrm>
            <a:off x="94219" y="79306"/>
            <a:ext cx="5696979" cy="346816"/>
          </a:xfrm>
          <a:prstGeom prst="rect">
            <a:avLst/>
          </a:prstGeom>
          <a:ln>
            <a:noFill/>
          </a:ln>
        </p:spPr>
        <p:txBody>
          <a:bodyPr/>
          <a:lstStyle>
            <a:lvl1pPr algn="l" defTabSz="1217889" rtl="0" eaLnBrk="1" latinLnBrk="0" hangingPunct="1">
              <a:lnSpc>
                <a:spcPct val="90000"/>
              </a:lnSpc>
              <a:spcBef>
                <a:spcPct val="0"/>
              </a:spcBef>
              <a:buNone/>
              <a:defRPr sz="5860" kern="1200">
                <a:solidFill>
                  <a:schemeClr val="tx1"/>
                </a:solidFill>
                <a:latin typeface="+mj-lt"/>
                <a:ea typeface="+mj-ea"/>
                <a:cs typeface="+mj-cs"/>
              </a:defRPr>
            </a:lvl1pPr>
          </a:lstStyle>
          <a:p>
            <a:pPr defTabSz="685793"/>
            <a:r>
              <a:rPr lang="en-GB" sz="1800" i="1" dirty="0">
                <a:solidFill>
                  <a:prstClr val="black"/>
                </a:solidFill>
                <a:latin typeface="IBM Plex Sans" panose="020B0503050203000203" pitchFamily="34" charset="0"/>
              </a:rPr>
              <a:t>BCBS-MA Container Services Project Report</a:t>
            </a:r>
            <a:endParaRPr lang="en-GB" sz="2027" i="1" dirty="0">
              <a:solidFill>
                <a:prstClr val="black"/>
              </a:solidFill>
              <a:latin typeface="IBM Plex Sans" panose="020B0503050203000203" pitchFamily="34" charset="0"/>
            </a:endParaRPr>
          </a:p>
        </p:txBody>
      </p:sp>
      <p:cxnSp>
        <p:nvCxnSpPr>
          <p:cNvPr id="4" name="Straight Connector 3">
            <a:extLst>
              <a:ext uri="{FF2B5EF4-FFF2-40B4-BE49-F238E27FC236}">
                <a16:creationId xmlns:a16="http://schemas.microsoft.com/office/drawing/2014/main" id="{2CF67D5B-CBA8-0C48-A333-1C265070E361}"/>
              </a:ext>
            </a:extLst>
          </p:cNvPr>
          <p:cNvCxnSpPr>
            <a:cxnSpLocks/>
          </p:cNvCxnSpPr>
          <p:nvPr/>
        </p:nvCxnSpPr>
        <p:spPr>
          <a:xfrm rot="5400000">
            <a:off x="4571660" y="-4064348"/>
            <a:ext cx="0" cy="914438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2108975C-7C25-1E4F-9843-FFA57B31058C}"/>
              </a:ext>
            </a:extLst>
          </p:cNvPr>
          <p:cNvGraphicFramePr>
            <a:graphicFrameLocks noGrp="1" noChangeAspect="1"/>
          </p:cNvGraphicFramePr>
          <p:nvPr>
            <p:extLst>
              <p:ext uri="{D42A27DB-BD31-4B8C-83A1-F6EECF244321}">
                <p14:modId xmlns:p14="http://schemas.microsoft.com/office/powerpoint/2010/main" val="3080779326"/>
              </p:ext>
            </p:extLst>
          </p:nvPr>
        </p:nvGraphicFramePr>
        <p:xfrm>
          <a:off x="95314" y="589563"/>
          <a:ext cx="8591485" cy="4349285"/>
        </p:xfrm>
        <a:graphic>
          <a:graphicData uri="http://schemas.openxmlformats.org/drawingml/2006/table">
            <a:tbl>
              <a:tblPr firstRow="1" bandRow="1">
                <a:tableStyleId>{E8034E78-7F5D-4C2E-B375-FC64B27BC917}</a:tableStyleId>
              </a:tblPr>
              <a:tblGrid>
                <a:gridCol w="5091262">
                  <a:extLst>
                    <a:ext uri="{9D8B030D-6E8A-4147-A177-3AD203B41FA5}">
                      <a16:colId xmlns:a16="http://schemas.microsoft.com/office/drawing/2014/main" val="3433770486"/>
                    </a:ext>
                  </a:extLst>
                </a:gridCol>
                <a:gridCol w="1277363">
                  <a:extLst>
                    <a:ext uri="{9D8B030D-6E8A-4147-A177-3AD203B41FA5}">
                      <a16:colId xmlns:a16="http://schemas.microsoft.com/office/drawing/2014/main" val="208761678"/>
                    </a:ext>
                  </a:extLst>
                </a:gridCol>
                <a:gridCol w="1337816">
                  <a:extLst>
                    <a:ext uri="{9D8B030D-6E8A-4147-A177-3AD203B41FA5}">
                      <a16:colId xmlns:a16="http://schemas.microsoft.com/office/drawing/2014/main" val="890451113"/>
                    </a:ext>
                  </a:extLst>
                </a:gridCol>
                <a:gridCol w="885044">
                  <a:extLst>
                    <a:ext uri="{9D8B030D-6E8A-4147-A177-3AD203B41FA5}">
                      <a16:colId xmlns:a16="http://schemas.microsoft.com/office/drawing/2014/main" val="1734967944"/>
                    </a:ext>
                  </a:extLst>
                </a:gridCol>
              </a:tblGrid>
              <a:tr h="182043">
                <a:tc>
                  <a:txBody>
                    <a:bodyPr/>
                    <a:lstStyle/>
                    <a:p>
                      <a:r>
                        <a:rPr lang="en-US" sz="700" dirty="0">
                          <a:solidFill>
                            <a:schemeClr val="tx1"/>
                          </a:solidFill>
                          <a:latin typeface="IBM Plex Sans" panose="020B0503050203000203" pitchFamily="34" charset="0"/>
                        </a:rPr>
                        <a:t>Closed Top Risk(s) or Issue(s) </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Impact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Owner</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Status</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645871801"/>
                  </a:ext>
                </a:extLst>
              </a:tr>
              <a:tr h="429280">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dirty="0">
                          <a:solidFill>
                            <a:schemeClr val="bg1"/>
                          </a:solidFill>
                          <a:latin typeface="IBM Plex Sans" panose="020B0503050203000203" pitchFamily="34" charset="0"/>
                        </a:rPr>
                        <a:t>: TS004623510 (</a:t>
                      </a:r>
                      <a:r>
                        <a:rPr lang="en-US" sz="700" dirty="0" err="1">
                          <a:solidFill>
                            <a:schemeClr val="bg1"/>
                          </a:solidFill>
                          <a:latin typeface="IBM Plex Sans" panose="020B0503050203000203" pitchFamily="34" charset="0"/>
                        </a:rPr>
                        <a:t>sev</a:t>
                      </a:r>
                      <a:r>
                        <a:rPr lang="en-US" sz="700" dirty="0">
                          <a:solidFill>
                            <a:schemeClr val="bg1"/>
                          </a:solidFill>
                          <a:latin typeface="IBM Plex Sans" panose="020B0503050203000203" pitchFamily="34" charset="0"/>
                        </a:rPr>
                        <a:t> 2, opened 12/4) a pod getting assigned to one of the nodes fails to start but when pod generated from same script/helm chart assigned to another node starts successfully.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US" sz="700" b="0" dirty="0">
                          <a:solidFill>
                            <a:schemeClr val="bg1"/>
                          </a:solidFill>
                          <a:latin typeface="IBM Plex Sans" panose="020B0503050203000203" pitchFamily="34" charset="0"/>
                        </a:rPr>
                        <a:t>May further delay start of load / stress testing</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Resolution: </a:t>
                      </a:r>
                      <a:r>
                        <a:rPr lang="en-US" sz="700" b="0" i="0" kern="1200" dirty="0">
                          <a:solidFill>
                            <a:schemeClr val="bg1"/>
                          </a:solidFill>
                          <a:effectLst/>
                          <a:latin typeface="IBM Plex Sans" panose="020B0503050203000203" pitchFamily="34" charset="0"/>
                          <a:ea typeface="+mn-ea"/>
                          <a:cs typeface="+mn-cs"/>
                        </a:rPr>
                        <a:t> Specify the </a:t>
                      </a:r>
                      <a:r>
                        <a:rPr lang="en-US" sz="700" b="0" i="0" kern="1200" dirty="0" err="1">
                          <a:solidFill>
                            <a:schemeClr val="bg1"/>
                          </a:solidFill>
                          <a:effectLst/>
                          <a:latin typeface="IBM Plex Sans" panose="020B0503050203000203" pitchFamily="34" charset="0"/>
                          <a:ea typeface="+mn-ea"/>
                          <a:cs typeface="+mn-cs"/>
                        </a:rPr>
                        <a:t>ImagePullPolicy</a:t>
                      </a:r>
                      <a:r>
                        <a:rPr lang="en-US" sz="700" b="0" i="0" kern="1200" dirty="0">
                          <a:solidFill>
                            <a:schemeClr val="bg1"/>
                          </a:solidFill>
                          <a:effectLst/>
                          <a:latin typeface="IBM Plex Sans" panose="020B0503050203000203" pitchFamily="34" charset="0"/>
                          <a:ea typeface="+mn-ea"/>
                          <a:cs typeface="+mn-cs"/>
                        </a:rPr>
                        <a:t> = Always on the helm install command</a:t>
                      </a:r>
                      <a:endParaRPr lang="en-US" sz="700" b="1"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1"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Medium</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kern="1200" dirty="0">
                          <a:solidFill>
                            <a:schemeClr val="dk1"/>
                          </a:solidFill>
                          <a:latin typeface="IBM Plex Sans" panose="020B0503050203000203" pitchFamily="34" charset="0"/>
                          <a:ea typeface="+mn-ea"/>
                          <a:cs typeface="+mn-cs"/>
                        </a:rPr>
                        <a:t>Closed, 12/16/20</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10003047"/>
                  </a:ext>
                </a:extLst>
              </a:tr>
              <a:tr h="381736">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dirty="0">
                          <a:solidFill>
                            <a:schemeClr val="bg1"/>
                          </a:solidFill>
                          <a:latin typeface="IBM Plex Sans" panose="020B0503050203000203" pitchFamily="34" charset="0"/>
                        </a:rPr>
                        <a:t>: TS00</a:t>
                      </a:r>
                      <a:r>
                        <a:rPr lang="en-GB" sz="700" dirty="0">
                          <a:solidFill>
                            <a:srgbClr val="000000"/>
                          </a:solidFill>
                          <a:latin typeface="IBM Plex Sans" panose="020B0503050203000203" pitchFamily="34" charset="0"/>
                        </a:rPr>
                        <a:t>4736029</a:t>
                      </a:r>
                      <a:r>
                        <a:rPr lang="en-US" sz="700" dirty="0">
                          <a:solidFill>
                            <a:schemeClr val="bg1"/>
                          </a:solidFill>
                          <a:latin typeface="IBM Plex Sans" panose="020B0503050203000203" pitchFamily="34" charset="0"/>
                        </a:rPr>
                        <a:t> (</a:t>
                      </a:r>
                      <a:r>
                        <a:rPr lang="en-US" sz="700" dirty="0" err="1">
                          <a:solidFill>
                            <a:schemeClr val="bg1"/>
                          </a:solidFill>
                          <a:latin typeface="IBM Plex Sans" panose="020B0503050203000203" pitchFamily="34" charset="0"/>
                        </a:rPr>
                        <a:t>sev</a:t>
                      </a:r>
                      <a:r>
                        <a:rPr lang="en-US" sz="700" dirty="0">
                          <a:solidFill>
                            <a:schemeClr val="bg1"/>
                          </a:solidFill>
                          <a:latin typeface="IBM Plex Sans" panose="020B0503050203000203" pitchFamily="34" charset="0"/>
                        </a:rPr>
                        <a:t> 1, opened 12/28) Dev and UAT </a:t>
                      </a:r>
                      <a:r>
                        <a:rPr lang="en-US" sz="700" dirty="0" err="1">
                          <a:solidFill>
                            <a:schemeClr val="bg1"/>
                          </a:solidFill>
                          <a:latin typeface="IBM Plex Sans" panose="020B0503050203000203" pitchFamily="34" charset="0"/>
                        </a:rPr>
                        <a:t>openshift</a:t>
                      </a:r>
                      <a:r>
                        <a:rPr lang="en-US" sz="700" dirty="0">
                          <a:solidFill>
                            <a:schemeClr val="bg1"/>
                          </a:solidFill>
                          <a:latin typeface="IBM Plex Sans" panose="020B0503050203000203" pitchFamily="34" charset="0"/>
                        </a:rPr>
                        <a:t> pods stuck in </a:t>
                      </a:r>
                      <a:r>
                        <a:rPr lang="en-US" sz="700" dirty="0" err="1">
                          <a:solidFill>
                            <a:schemeClr val="bg1"/>
                          </a:solidFill>
                          <a:latin typeface="IBM Plex Sans" panose="020B0503050203000203" pitchFamily="34" charset="0"/>
                        </a:rPr>
                        <a:t>ImagePullBackOff</a:t>
                      </a:r>
                      <a:r>
                        <a:rPr lang="en-US" sz="700" dirty="0">
                          <a:solidFill>
                            <a:schemeClr val="bg1"/>
                          </a:solidFill>
                          <a:latin typeface="IBM Plex Sans" panose="020B0503050203000203" pitchFamily="34" charset="0"/>
                        </a:rPr>
                        <a:t> status</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GB" sz="700" dirty="0">
                          <a:solidFill>
                            <a:srgbClr val="000000"/>
                          </a:solidFill>
                          <a:latin typeface="IBM Plex Sans" panose="020B0503050203000203" pitchFamily="34" charset="0"/>
                        </a:rPr>
                        <a:t>BCBS-MA QA team is blocked in DEV/UAT env as unable to deploy new code or code changes</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Resolution: </a:t>
                      </a:r>
                      <a:r>
                        <a:rPr lang="en-US" sz="700" b="0" i="0" kern="1200" dirty="0">
                          <a:solidFill>
                            <a:schemeClr val="bg1"/>
                          </a:solidFill>
                          <a:effectLst/>
                          <a:latin typeface="IBM Plex Sans" panose="020B0503050203000203" pitchFamily="34" charset="0"/>
                          <a:ea typeface="+mn-ea"/>
                          <a:cs typeface="+mn-cs"/>
                        </a:rPr>
                        <a:t> OCS operator removed.  Updated SCCs in the rook-</a:t>
                      </a:r>
                      <a:r>
                        <a:rPr lang="en-US" sz="700" b="0" i="0" kern="1200" dirty="0" err="1">
                          <a:solidFill>
                            <a:schemeClr val="bg1"/>
                          </a:solidFill>
                          <a:effectLst/>
                          <a:latin typeface="IBM Plex Sans" panose="020B0503050203000203" pitchFamily="34" charset="0"/>
                          <a:ea typeface="+mn-ea"/>
                          <a:cs typeface="+mn-cs"/>
                        </a:rPr>
                        <a:t>ceph</a:t>
                      </a:r>
                      <a:r>
                        <a:rPr lang="en-US" sz="700" b="0" i="0" kern="1200" dirty="0">
                          <a:solidFill>
                            <a:schemeClr val="bg1"/>
                          </a:solidFill>
                          <a:effectLst/>
                          <a:latin typeface="IBM Plex Sans" panose="020B0503050203000203" pitchFamily="34" charset="0"/>
                          <a:ea typeface="+mn-ea"/>
                          <a:cs typeface="+mn-cs"/>
                        </a:rPr>
                        <a:t> namespace to the original SCC.</a:t>
                      </a:r>
                      <a:endParaRPr lang="en-US" sz="700" b="1"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High</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1/08/21</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00846532"/>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  </a:t>
                      </a:r>
                      <a:r>
                        <a:rPr lang="en-US" sz="700" b="0" dirty="0">
                          <a:solidFill>
                            <a:schemeClr val="bg1"/>
                          </a:solidFill>
                          <a:latin typeface="IBM Plex Sans" panose="020B0503050203000203" pitchFamily="34" charset="0"/>
                        </a:rPr>
                        <a:t>TS004821575 (</a:t>
                      </a:r>
                      <a:r>
                        <a:rPr lang="en-US" sz="700" b="0" dirty="0" err="1">
                          <a:solidFill>
                            <a:schemeClr val="bg1"/>
                          </a:solidFill>
                          <a:latin typeface="IBM Plex Sans" panose="020B0503050203000203" pitchFamily="34" charset="0"/>
                        </a:rPr>
                        <a:t>sev</a:t>
                      </a:r>
                      <a:r>
                        <a:rPr lang="en-US" sz="700" b="0" dirty="0">
                          <a:solidFill>
                            <a:schemeClr val="bg1"/>
                          </a:solidFill>
                          <a:latin typeface="IBM Plex Sans" panose="020B0503050203000203" pitchFamily="34" charset="0"/>
                        </a:rPr>
                        <a:t> 3, opened 1/14/21)   CP4I 2020.1 upgrade.  Needed clarity on if any account with cluster admin rights can upgrade.</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US" sz="700" b="0" dirty="0">
                          <a:solidFill>
                            <a:schemeClr val="bg1"/>
                          </a:solidFill>
                          <a:latin typeface="IBM Plex Sans" panose="020B0503050203000203" pitchFamily="34" charset="0"/>
                        </a:rPr>
                        <a:t>Upgrade delayed in Dev/UAT until answer provided</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Resolution</a:t>
                      </a:r>
                      <a:r>
                        <a:rPr lang="en-US" sz="700" b="0" dirty="0">
                          <a:solidFill>
                            <a:schemeClr val="bg1"/>
                          </a:solidFill>
                          <a:latin typeface="IBM Plex Sans" panose="020B0503050203000203" pitchFamily="34" charset="0"/>
                        </a:rPr>
                        <a:t>:  Support confirmed that yes it could be any account.  Goutham confirmed understanding</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Medium</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1/14/21</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98838315"/>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  </a:t>
                      </a:r>
                      <a:r>
                        <a:rPr lang="en-US" sz="700" b="0" dirty="0">
                          <a:solidFill>
                            <a:schemeClr val="bg1"/>
                          </a:solidFill>
                          <a:latin typeface="IBM Plex Sans" panose="020B0503050203000203" pitchFamily="34" charset="0"/>
                        </a:rPr>
                        <a:t>RHEL 02822376 NFSv4 </a:t>
                      </a:r>
                      <a:r>
                        <a:rPr lang="en-US" sz="700" dirty="0" err="1">
                          <a:solidFill>
                            <a:srgbClr val="000000"/>
                          </a:solidFill>
                          <a:latin typeface="IBM Plex Sans" panose="020B0503050203000203" pitchFamily="34" charset="0"/>
                        </a:rPr>
                        <a:t>NFSv4</a:t>
                      </a:r>
                      <a:r>
                        <a:rPr lang="en-US" sz="700" dirty="0">
                          <a:solidFill>
                            <a:srgbClr val="000000"/>
                          </a:solidFill>
                          <a:latin typeface="IBM Plex Sans" panose="020B0503050203000203" pitchFamily="34" charset="0"/>
                        </a:rPr>
                        <a:t> Mount does not come up correct User/Group</a:t>
                      </a:r>
                      <a:r>
                        <a:rPr lang="en-US" sz="700" dirty="0">
                          <a:solidFill>
                            <a:schemeClr val="bg1"/>
                          </a:solidFill>
                          <a:latin typeface="IBM Plex Sans" panose="020B0503050203000203" pitchFamily="34" charset="0"/>
                        </a:rPr>
                        <a:t>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US" sz="700" b="0" dirty="0">
                          <a:solidFill>
                            <a:schemeClr val="bg1"/>
                          </a:solidFill>
                          <a:latin typeface="IBM Plex Sans" panose="020B0503050203000203" pitchFamily="34" charset="0"/>
                        </a:rPr>
                        <a:t>Transactions deployed in staging but unable to do testing</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Resolution:  </a:t>
                      </a:r>
                      <a:r>
                        <a:rPr lang="en-US" sz="700" dirty="0">
                          <a:solidFill>
                            <a:srgbClr val="000000"/>
                          </a:solidFill>
                          <a:latin typeface="IBM Plex Sans" panose="020B0503050203000203" pitchFamily="34" charset="0"/>
                        </a:rPr>
                        <a:t>Isilon sets the group owner on files shared between ACE and external systems to “</a:t>
                      </a:r>
                      <a:r>
                        <a:rPr lang="en-US" sz="700" dirty="0" err="1">
                          <a:solidFill>
                            <a:srgbClr val="000000"/>
                          </a:solidFill>
                          <a:latin typeface="IBM Plex Sans" panose="020B0503050203000203" pitchFamily="34" charset="0"/>
                        </a:rPr>
                        <a:t>aceuser</a:t>
                      </a:r>
                      <a:r>
                        <a:rPr lang="en-US" sz="700" dirty="0">
                          <a:solidFill>
                            <a:srgbClr val="000000"/>
                          </a:solidFill>
                          <a:latin typeface="IBM Plex Sans" panose="020B0503050203000203" pitchFamily="34" charset="0"/>
                        </a:rPr>
                        <a:t>”.</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High</a:t>
                      </a: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 RHEL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Unclear if ticket closed but issue is resolved.</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57496056"/>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  </a:t>
                      </a:r>
                      <a:r>
                        <a:rPr lang="en-GB" sz="700" b="0" dirty="0">
                          <a:solidFill>
                            <a:srgbClr val="000000"/>
                          </a:solidFill>
                          <a:latin typeface="IBM Plex Sans" panose="020B0503050203000203" pitchFamily="34" charset="0"/>
                        </a:rPr>
                        <a:t>P</a:t>
                      </a:r>
                      <a:r>
                        <a:rPr lang="en-GB" sz="700" dirty="0">
                          <a:solidFill>
                            <a:srgbClr val="000000"/>
                          </a:solidFill>
                          <a:latin typeface="IBM Plex Sans" panose="020B0503050203000203" pitchFamily="34" charset="0"/>
                        </a:rPr>
                        <a:t>roactive ticket </a:t>
                      </a:r>
                      <a:r>
                        <a:rPr lang="en-US" sz="700" dirty="0">
                          <a:solidFill>
                            <a:srgbClr val="000000"/>
                          </a:solidFill>
                          <a:latin typeface="IBM Plex Sans" panose="020B0503050203000203" pitchFamily="34" charset="0"/>
                        </a:rPr>
                        <a:t>TS004863107 for the staging upgrade</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rgbClr val="000000"/>
                          </a:solidFill>
                          <a:latin typeface="IBM Plex Sans" panose="020B0503050203000203" pitchFamily="34" charset="0"/>
                        </a:rPr>
                        <a:t>Ticket included an issue related to not being able to access some of the OCP clusters.  Issue was resolved with a reboot.  Unable to determine root cause as cluster log forwarding needs to be setup.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Resolution:  </a:t>
                      </a:r>
                      <a:r>
                        <a:rPr lang="en-US" sz="700" dirty="0">
                          <a:solidFill>
                            <a:srgbClr val="000000"/>
                          </a:solidFill>
                          <a:latin typeface="IBM Plex Sans" panose="020B0503050203000203" pitchFamily="34" charset="0"/>
                        </a:rPr>
                        <a:t>Closed ticket since no root cause can be found.  If issue occurs after cluster log forwarding implemented then will open a new case</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Feb 3</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00065916"/>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  </a:t>
                      </a:r>
                      <a:r>
                        <a:rPr lang="en-GB" sz="700" b="0" dirty="0">
                          <a:solidFill>
                            <a:srgbClr val="000000"/>
                          </a:solidFill>
                          <a:latin typeface="IBM Plex Sans" panose="020B0503050203000203" pitchFamily="34" charset="0"/>
                        </a:rPr>
                        <a:t>P</a:t>
                      </a:r>
                      <a:r>
                        <a:rPr lang="en-GB" sz="700" dirty="0">
                          <a:solidFill>
                            <a:srgbClr val="000000"/>
                          </a:solidFill>
                          <a:latin typeface="IBM Plex Sans" panose="020B0503050203000203" pitchFamily="34" charset="0"/>
                        </a:rPr>
                        <a:t>roactive ticket </a:t>
                      </a:r>
                      <a:r>
                        <a:rPr lang="en-GB" sz="700" dirty="0">
                          <a:solidFill>
                            <a:schemeClr val="bg1"/>
                          </a:solidFill>
                          <a:latin typeface="IBM Plex Sans" panose="020B0503050203000203" pitchFamily="34" charset="0"/>
                        </a:rPr>
                        <a:t>TS004949008</a:t>
                      </a:r>
                      <a:r>
                        <a:rPr lang="en-US" sz="700" dirty="0">
                          <a:solidFill>
                            <a:srgbClr val="000000"/>
                          </a:solidFill>
                          <a:latin typeface="IBM Plex Sans" panose="020B0503050203000203" pitchFamily="34" charset="0"/>
                        </a:rPr>
                        <a:t> for the dev/</a:t>
                      </a:r>
                      <a:r>
                        <a:rPr lang="en-US" sz="700" dirty="0" err="1">
                          <a:solidFill>
                            <a:srgbClr val="000000"/>
                          </a:solidFill>
                          <a:latin typeface="IBM Plex Sans" panose="020B0503050203000203" pitchFamily="34" charset="0"/>
                        </a:rPr>
                        <a:t>uat</a:t>
                      </a:r>
                      <a:r>
                        <a:rPr lang="en-US" sz="700" dirty="0">
                          <a:solidFill>
                            <a:srgbClr val="000000"/>
                          </a:solidFill>
                          <a:latin typeface="IBM Plex Sans" panose="020B0503050203000203" pitchFamily="34" charset="0"/>
                        </a:rPr>
                        <a:t> upgrade</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Resolution:  </a:t>
                      </a:r>
                      <a:r>
                        <a:rPr lang="en-US" sz="700" dirty="0">
                          <a:solidFill>
                            <a:srgbClr val="000000"/>
                          </a:solidFill>
                          <a:latin typeface="IBM Plex Sans" panose="020B0503050203000203" pitchFamily="34" charset="0"/>
                        </a:rPr>
                        <a:t>Closed ticket.  Remaining issue related to some common services not running has been opened on a new ticket.</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Feb 22</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12772398"/>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dirty="0">
                          <a:solidFill>
                            <a:schemeClr val="bg1"/>
                          </a:solidFill>
                          <a:latin typeface="IBM Plex Sans" panose="020B0503050203000203" pitchFamily="34" charset="0"/>
                        </a:rPr>
                        <a:t>: Need performance test to start and IBM provided data needed for tuning recommendations including capacity</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US" sz="700" b="0" dirty="0">
                          <a:solidFill>
                            <a:schemeClr val="bg1"/>
                          </a:solidFill>
                          <a:latin typeface="IBM Plex Sans" panose="020B0503050203000203" pitchFamily="34" charset="0"/>
                        </a:rPr>
                        <a:t>BCBS environment may not be sized correctly for prod workload</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Next steps: </a:t>
                      </a:r>
                      <a:r>
                        <a:rPr lang="en-US" sz="700" b="0" i="0" kern="1200" dirty="0">
                          <a:solidFill>
                            <a:schemeClr val="bg1"/>
                          </a:solidFill>
                          <a:effectLst/>
                          <a:latin typeface="IBM Plex Sans" panose="020B0503050203000203" pitchFamily="34" charset="0"/>
                          <a:ea typeface="+mn-ea"/>
                          <a:cs typeface="+mn-cs"/>
                        </a:rPr>
                        <a:t> Testing started!!!  Need to provide Owen information from the testing so he can generate the deliverable.</a:t>
                      </a:r>
                      <a:endParaRPr lang="en-US" sz="700" b="1"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High</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BCBS-MA</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Feb 23</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47004380"/>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dirty="0">
                          <a:solidFill>
                            <a:schemeClr val="bg1"/>
                          </a:solidFill>
                          <a:latin typeface="IBM Plex Sans" panose="020B0503050203000203" pitchFamily="34" charset="0"/>
                        </a:rPr>
                        <a:t>: TS00</a:t>
                      </a:r>
                      <a:r>
                        <a:rPr lang="en-GB" sz="700" dirty="0">
                          <a:solidFill>
                            <a:srgbClr val="000000"/>
                          </a:solidFill>
                          <a:latin typeface="IBM Plex Sans" panose="020B0503050203000203" pitchFamily="34" charset="0"/>
                        </a:rPr>
                        <a:t>4815266 </a:t>
                      </a:r>
                      <a:r>
                        <a:rPr lang="en-US" sz="700" dirty="0">
                          <a:solidFill>
                            <a:schemeClr val="bg1"/>
                          </a:solidFill>
                          <a:latin typeface="IBM Plex Sans" panose="020B0503050203000203" pitchFamily="34" charset="0"/>
                        </a:rPr>
                        <a:t>(</a:t>
                      </a:r>
                      <a:r>
                        <a:rPr lang="en-US" sz="700" dirty="0" err="1">
                          <a:solidFill>
                            <a:schemeClr val="bg1"/>
                          </a:solidFill>
                          <a:latin typeface="IBM Plex Sans" panose="020B0503050203000203" pitchFamily="34" charset="0"/>
                        </a:rPr>
                        <a:t>sev</a:t>
                      </a:r>
                      <a:r>
                        <a:rPr lang="en-US" sz="700" dirty="0">
                          <a:solidFill>
                            <a:schemeClr val="bg1"/>
                          </a:solidFill>
                          <a:latin typeface="IBM Plex Sans" panose="020B0503050203000203" pitchFamily="34" charset="0"/>
                        </a:rPr>
                        <a:t> 2) </a:t>
                      </a:r>
                      <a:r>
                        <a:rPr lang="en-US" sz="700" dirty="0" err="1">
                          <a:solidFill>
                            <a:schemeClr val="bg1"/>
                          </a:solidFill>
                          <a:latin typeface="IBM Plex Sans" panose="020B0503050203000203" pitchFamily="34" charset="0"/>
                        </a:rPr>
                        <a:t>umask</a:t>
                      </a:r>
                      <a:r>
                        <a:rPr lang="en-US" sz="700" dirty="0">
                          <a:solidFill>
                            <a:schemeClr val="bg1"/>
                          </a:solidFill>
                          <a:latin typeface="IBM Plex Sans" panose="020B0503050203000203" pitchFamily="34" charset="0"/>
                        </a:rPr>
                        <a:t> configuration for pods (related to Liberty container but there are two parts to this ticket)</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Impact: </a:t>
                      </a:r>
                      <a:r>
                        <a:rPr lang="en-GB" sz="700" dirty="0">
                          <a:solidFill>
                            <a:srgbClr val="000000"/>
                          </a:solidFill>
                          <a:latin typeface="IBM Plex Sans" panose="020B0503050203000203" pitchFamily="34" charset="0"/>
                        </a:rPr>
                        <a:t>Unclear.  Needs to be 0006 and 0007 in stage and production.</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Next Steps:  </a:t>
                      </a:r>
                      <a:r>
                        <a:rPr lang="en-US" sz="700" b="0" dirty="0">
                          <a:solidFill>
                            <a:schemeClr val="bg1"/>
                          </a:solidFill>
                          <a:latin typeface="IBM Plex Sans" panose="020B0503050203000203" pitchFamily="34" charset="0"/>
                        </a:rPr>
                        <a:t>Closed ticket.</a:t>
                      </a:r>
                      <a:endParaRPr lang="en-US" sz="700" b="1"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Mar 8</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27486731"/>
                  </a:ext>
                </a:extLst>
              </a:tr>
            </a:tbl>
          </a:graphicData>
        </a:graphic>
      </p:graphicFrame>
      <p:graphicFrame>
        <p:nvGraphicFramePr>
          <p:cNvPr id="13" name="Table 12">
            <a:extLst>
              <a:ext uri="{FF2B5EF4-FFF2-40B4-BE49-F238E27FC236}">
                <a16:creationId xmlns:a16="http://schemas.microsoft.com/office/drawing/2014/main" id="{03CD5B35-1453-294A-8611-11ABD16DCB83}"/>
              </a:ext>
            </a:extLst>
          </p:cNvPr>
          <p:cNvGraphicFramePr>
            <a:graphicFrameLocks noGrp="1"/>
          </p:cNvGraphicFramePr>
          <p:nvPr/>
        </p:nvGraphicFramePr>
        <p:xfrm>
          <a:off x="6154186" y="85892"/>
          <a:ext cx="2895595" cy="346816"/>
        </p:xfrm>
        <a:graphic>
          <a:graphicData uri="http://schemas.openxmlformats.org/drawingml/2006/table">
            <a:tbl>
              <a:tblPr firstRow="1" bandRow="1">
                <a:tableStyleId>{5C22544A-7EE6-4342-B048-85BDC9FD1C3A}</a:tableStyleId>
              </a:tblPr>
              <a:tblGrid>
                <a:gridCol w="579119">
                  <a:extLst>
                    <a:ext uri="{9D8B030D-6E8A-4147-A177-3AD203B41FA5}">
                      <a16:colId xmlns:a16="http://schemas.microsoft.com/office/drawing/2014/main" val="4155779725"/>
                    </a:ext>
                  </a:extLst>
                </a:gridCol>
                <a:gridCol w="579119">
                  <a:extLst>
                    <a:ext uri="{9D8B030D-6E8A-4147-A177-3AD203B41FA5}">
                      <a16:colId xmlns:a16="http://schemas.microsoft.com/office/drawing/2014/main" val="116468156"/>
                    </a:ext>
                  </a:extLst>
                </a:gridCol>
                <a:gridCol w="579119">
                  <a:extLst>
                    <a:ext uri="{9D8B030D-6E8A-4147-A177-3AD203B41FA5}">
                      <a16:colId xmlns:a16="http://schemas.microsoft.com/office/drawing/2014/main" val="506963458"/>
                    </a:ext>
                  </a:extLst>
                </a:gridCol>
                <a:gridCol w="624844">
                  <a:extLst>
                    <a:ext uri="{9D8B030D-6E8A-4147-A177-3AD203B41FA5}">
                      <a16:colId xmlns:a16="http://schemas.microsoft.com/office/drawing/2014/main" val="3944328434"/>
                    </a:ext>
                  </a:extLst>
                </a:gridCol>
                <a:gridCol w="533394">
                  <a:extLst>
                    <a:ext uri="{9D8B030D-6E8A-4147-A177-3AD203B41FA5}">
                      <a16:colId xmlns:a16="http://schemas.microsoft.com/office/drawing/2014/main" val="2951011376"/>
                    </a:ext>
                  </a:extLst>
                </a:gridCol>
              </a:tblGrid>
              <a:tr h="106766">
                <a:tc>
                  <a:txBody>
                    <a:bodyPr/>
                    <a:lstStyle/>
                    <a:p>
                      <a:pPr algn="ctr"/>
                      <a:r>
                        <a:rPr lang="en-US" sz="800" dirty="0">
                          <a:solidFill>
                            <a:schemeClr val="tx1"/>
                          </a:solidFill>
                          <a:latin typeface="IBM Plex Sans" panose="020B0503050203000203" pitchFamily="34" charset="0"/>
                        </a:rPr>
                        <a:t>Overall</a:t>
                      </a:r>
                    </a:p>
                  </a:txBody>
                  <a:tcPr marL="51489" marR="51489" marT="25744" marB="25744">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Scope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Schedule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Resources</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Budget</a:t>
                      </a:r>
                    </a:p>
                  </a:txBody>
                  <a:tcPr marL="51489" marR="51489" marT="25744" marB="25744">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2459897113"/>
                  </a:ext>
                </a:extLst>
              </a:tr>
              <a:tr h="171629">
                <a:tc>
                  <a:txBody>
                    <a:bodyPr/>
                    <a:lstStyle/>
                    <a:p>
                      <a:endParaRPr lang="en-US" sz="800" dirty="0">
                        <a:latin typeface="IBM Plex Sans" panose="020B0503050203000203" pitchFamily="34" charset="0"/>
                      </a:endParaRPr>
                    </a:p>
                  </a:txBody>
                  <a:tcPr marL="51489" marR="51489" marT="25744" marB="25744">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585711495"/>
                  </a:ext>
                </a:extLst>
              </a:tr>
            </a:tbl>
          </a:graphicData>
        </a:graphic>
      </p:graphicFrame>
      <p:cxnSp>
        <p:nvCxnSpPr>
          <p:cNvPr id="14" name="Straight Connector 13">
            <a:extLst>
              <a:ext uri="{FF2B5EF4-FFF2-40B4-BE49-F238E27FC236}">
                <a16:creationId xmlns:a16="http://schemas.microsoft.com/office/drawing/2014/main" id="{C52B3F30-B4C2-CF4A-AD01-D45C491837C3}"/>
              </a:ext>
            </a:extLst>
          </p:cNvPr>
          <p:cNvCxnSpPr>
            <a:cxnSpLocks/>
          </p:cNvCxnSpPr>
          <p:nvPr/>
        </p:nvCxnSpPr>
        <p:spPr>
          <a:xfrm>
            <a:off x="6096000" y="-2967"/>
            <a:ext cx="0" cy="5108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810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2411-EE2D-EE4E-8012-A849635C898D}"/>
              </a:ext>
            </a:extLst>
          </p:cNvPr>
          <p:cNvSpPr txBox="1">
            <a:spLocks/>
          </p:cNvSpPr>
          <p:nvPr/>
        </p:nvSpPr>
        <p:spPr>
          <a:xfrm>
            <a:off x="94219" y="79306"/>
            <a:ext cx="5696979" cy="346816"/>
          </a:xfrm>
          <a:prstGeom prst="rect">
            <a:avLst/>
          </a:prstGeom>
          <a:ln>
            <a:noFill/>
          </a:ln>
        </p:spPr>
        <p:txBody>
          <a:bodyPr/>
          <a:lstStyle>
            <a:lvl1pPr algn="l" defTabSz="1217889" rtl="0" eaLnBrk="1" latinLnBrk="0" hangingPunct="1">
              <a:lnSpc>
                <a:spcPct val="90000"/>
              </a:lnSpc>
              <a:spcBef>
                <a:spcPct val="0"/>
              </a:spcBef>
              <a:buNone/>
              <a:defRPr sz="5860" kern="1200">
                <a:solidFill>
                  <a:schemeClr val="tx1"/>
                </a:solidFill>
                <a:latin typeface="+mj-lt"/>
                <a:ea typeface="+mj-ea"/>
                <a:cs typeface="+mj-cs"/>
              </a:defRPr>
            </a:lvl1pPr>
          </a:lstStyle>
          <a:p>
            <a:pPr defTabSz="685793"/>
            <a:r>
              <a:rPr lang="en-GB" sz="1800" i="1" dirty="0">
                <a:solidFill>
                  <a:prstClr val="black"/>
                </a:solidFill>
                <a:latin typeface="IBM Plex Sans" panose="020B0503050203000203" pitchFamily="34" charset="0"/>
              </a:rPr>
              <a:t>BCBS-MA Container Services Project Report</a:t>
            </a:r>
            <a:endParaRPr lang="en-GB" sz="2027" i="1" dirty="0">
              <a:solidFill>
                <a:prstClr val="black"/>
              </a:solidFill>
              <a:latin typeface="IBM Plex Sans" panose="020B0503050203000203" pitchFamily="34" charset="0"/>
            </a:endParaRPr>
          </a:p>
        </p:txBody>
      </p:sp>
      <p:cxnSp>
        <p:nvCxnSpPr>
          <p:cNvPr id="4" name="Straight Connector 3">
            <a:extLst>
              <a:ext uri="{FF2B5EF4-FFF2-40B4-BE49-F238E27FC236}">
                <a16:creationId xmlns:a16="http://schemas.microsoft.com/office/drawing/2014/main" id="{2CF67D5B-CBA8-0C48-A333-1C265070E361}"/>
              </a:ext>
            </a:extLst>
          </p:cNvPr>
          <p:cNvCxnSpPr>
            <a:cxnSpLocks/>
          </p:cNvCxnSpPr>
          <p:nvPr/>
        </p:nvCxnSpPr>
        <p:spPr>
          <a:xfrm rot="5400000">
            <a:off x="4571660" y="-4064348"/>
            <a:ext cx="0" cy="914438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2108975C-7C25-1E4F-9843-FFA57B31058C}"/>
              </a:ext>
            </a:extLst>
          </p:cNvPr>
          <p:cNvGraphicFramePr>
            <a:graphicFrameLocks noGrp="1" noChangeAspect="1"/>
          </p:cNvGraphicFramePr>
          <p:nvPr>
            <p:extLst>
              <p:ext uri="{D42A27DB-BD31-4B8C-83A1-F6EECF244321}">
                <p14:modId xmlns:p14="http://schemas.microsoft.com/office/powerpoint/2010/main" val="162491957"/>
              </p:ext>
            </p:extLst>
          </p:nvPr>
        </p:nvGraphicFramePr>
        <p:xfrm>
          <a:off x="95314" y="589563"/>
          <a:ext cx="8591485" cy="4303807"/>
        </p:xfrm>
        <a:graphic>
          <a:graphicData uri="http://schemas.openxmlformats.org/drawingml/2006/table">
            <a:tbl>
              <a:tblPr firstRow="1" bandRow="1">
                <a:tableStyleId>{E8034E78-7F5D-4C2E-B375-FC64B27BC917}</a:tableStyleId>
              </a:tblPr>
              <a:tblGrid>
                <a:gridCol w="5091262">
                  <a:extLst>
                    <a:ext uri="{9D8B030D-6E8A-4147-A177-3AD203B41FA5}">
                      <a16:colId xmlns:a16="http://schemas.microsoft.com/office/drawing/2014/main" val="3433770486"/>
                    </a:ext>
                  </a:extLst>
                </a:gridCol>
                <a:gridCol w="1277363">
                  <a:extLst>
                    <a:ext uri="{9D8B030D-6E8A-4147-A177-3AD203B41FA5}">
                      <a16:colId xmlns:a16="http://schemas.microsoft.com/office/drawing/2014/main" val="208761678"/>
                    </a:ext>
                  </a:extLst>
                </a:gridCol>
                <a:gridCol w="1337816">
                  <a:extLst>
                    <a:ext uri="{9D8B030D-6E8A-4147-A177-3AD203B41FA5}">
                      <a16:colId xmlns:a16="http://schemas.microsoft.com/office/drawing/2014/main" val="890451113"/>
                    </a:ext>
                  </a:extLst>
                </a:gridCol>
                <a:gridCol w="885044">
                  <a:extLst>
                    <a:ext uri="{9D8B030D-6E8A-4147-A177-3AD203B41FA5}">
                      <a16:colId xmlns:a16="http://schemas.microsoft.com/office/drawing/2014/main" val="1734967944"/>
                    </a:ext>
                  </a:extLst>
                </a:gridCol>
              </a:tblGrid>
              <a:tr h="182043">
                <a:tc>
                  <a:txBody>
                    <a:bodyPr/>
                    <a:lstStyle/>
                    <a:p>
                      <a:r>
                        <a:rPr lang="en-US" sz="700" dirty="0">
                          <a:solidFill>
                            <a:schemeClr val="tx1"/>
                          </a:solidFill>
                          <a:latin typeface="IBM Plex Sans" panose="020B0503050203000203" pitchFamily="34" charset="0"/>
                        </a:rPr>
                        <a:t>Closed Top Risk(s) or Issue(s) </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Impact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Owner</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r>
                        <a:rPr lang="en-US" sz="700" dirty="0">
                          <a:solidFill>
                            <a:schemeClr val="tx1"/>
                          </a:solidFill>
                          <a:latin typeface="IBM Plex Sans" panose="020B0503050203000203" pitchFamily="34" charset="0"/>
                        </a:rPr>
                        <a:t>Status</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645871801"/>
                  </a:ext>
                </a:extLst>
              </a:tr>
              <a:tr h="429280">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chemeClr val="bg1"/>
                          </a:solidFill>
                          <a:latin typeface="IBM Plex Sans" panose="020B0503050203000203" pitchFamily="34" charset="0"/>
                        </a:rPr>
                        <a:t>TS005070314</a:t>
                      </a:r>
                      <a:r>
                        <a:rPr lang="en-GB" sz="700" dirty="0">
                          <a:solidFill>
                            <a:srgbClr val="000000"/>
                          </a:solidFill>
                          <a:latin typeface="IBM Plex Sans" panose="020B0503050203000203" pitchFamily="34" charset="0"/>
                        </a:rPr>
                        <a:t> (</a:t>
                      </a:r>
                      <a:r>
                        <a:rPr lang="en-GB" sz="700" dirty="0" err="1">
                          <a:solidFill>
                            <a:srgbClr val="000000"/>
                          </a:solidFill>
                          <a:latin typeface="IBM Plex Sans" panose="020B0503050203000203" pitchFamily="34" charset="0"/>
                        </a:rPr>
                        <a:t>sev</a:t>
                      </a:r>
                      <a:r>
                        <a:rPr lang="en-GB" sz="700" dirty="0">
                          <a:solidFill>
                            <a:srgbClr val="000000"/>
                          </a:solidFill>
                          <a:latin typeface="IBM Plex Sans" panose="020B0503050203000203" pitchFamily="34" charset="0"/>
                        </a:rPr>
                        <a:t> 1):</a:t>
                      </a:r>
                      <a:r>
                        <a:rPr lang="en-US" sz="700" dirty="0">
                          <a:solidFill>
                            <a:srgbClr val="000000"/>
                          </a:solidFill>
                          <a:latin typeface="IBM Plex Sans" panose="020B0503050203000203" pitchFamily="34" charset="0"/>
                        </a:rPr>
                        <a:t> </a:t>
                      </a:r>
                      <a:r>
                        <a:rPr lang="en-US" sz="700" dirty="0">
                          <a:solidFill>
                            <a:schemeClr val="bg1"/>
                          </a:solidFill>
                          <a:latin typeface="IBM Plex Sans" panose="020B0503050203000203" pitchFamily="34" charset="0"/>
                        </a:rPr>
                        <a:t>issue with common-services upgrade from 3.5.6 to 3.6.3  We updated the </a:t>
                      </a:r>
                      <a:r>
                        <a:rPr lang="en-US" sz="700" dirty="0" err="1">
                          <a:solidFill>
                            <a:schemeClr val="bg1"/>
                          </a:solidFill>
                          <a:latin typeface="IBM Plex Sans" panose="020B0503050203000203" pitchFamily="34" charset="0"/>
                        </a:rPr>
                        <a:t>catalogsource</a:t>
                      </a:r>
                      <a:r>
                        <a:rPr lang="en-US" sz="700" dirty="0">
                          <a:solidFill>
                            <a:schemeClr val="bg1"/>
                          </a:solidFill>
                          <a:latin typeface="IBM Plex Sans" panose="020B0503050203000203" pitchFamily="34" charset="0"/>
                        </a:rPr>
                        <a:t> for </a:t>
                      </a:r>
                      <a:r>
                        <a:rPr lang="en-US" sz="700" dirty="0" err="1">
                          <a:solidFill>
                            <a:schemeClr val="bg1"/>
                          </a:solidFill>
                          <a:latin typeface="IBM Plex Sans" panose="020B0503050203000203" pitchFamily="34" charset="0"/>
                        </a:rPr>
                        <a:t>opencloud</a:t>
                      </a:r>
                      <a:r>
                        <a:rPr lang="en-US" sz="700" dirty="0">
                          <a:solidFill>
                            <a:schemeClr val="bg1"/>
                          </a:solidFill>
                          <a:latin typeface="IBM Plex Sans" panose="020B0503050203000203" pitchFamily="34" charset="0"/>
                        </a:rPr>
                        <a:t>-operators in </a:t>
                      </a:r>
                      <a:r>
                        <a:rPr lang="en-US" sz="700" dirty="0" err="1">
                          <a:solidFill>
                            <a:schemeClr val="bg1"/>
                          </a:solidFill>
                          <a:latin typeface="IBM Plex Sans" panose="020B0503050203000203" pitchFamily="34" charset="0"/>
                        </a:rPr>
                        <a:t>openshift</a:t>
                      </a:r>
                      <a:r>
                        <a:rPr lang="en-US" sz="700" dirty="0">
                          <a:solidFill>
                            <a:schemeClr val="bg1"/>
                          </a:solidFill>
                          <a:latin typeface="IBM Plex Sans" panose="020B0503050203000203" pitchFamily="34" charset="0"/>
                        </a:rPr>
                        <a:t>-marketplace  for </a:t>
                      </a:r>
                      <a:r>
                        <a:rPr lang="en-US" sz="700" dirty="0" err="1">
                          <a:solidFill>
                            <a:schemeClr val="bg1"/>
                          </a:solidFill>
                          <a:latin typeface="IBM Plex Sans" panose="020B0503050203000203" pitchFamily="34" charset="0"/>
                        </a:rPr>
                        <a:t>ibm</a:t>
                      </a:r>
                      <a:r>
                        <a:rPr lang="en-US" sz="700" dirty="0">
                          <a:solidFill>
                            <a:schemeClr val="bg1"/>
                          </a:solidFill>
                          <a:latin typeface="IBM Plex Sans" panose="020B0503050203000203" pitchFamily="34" charset="0"/>
                        </a:rPr>
                        <a:t>-common-service-catalog to latest .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Unable to deploy to ace</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Bug found that will be fixed </a:t>
                      </a:r>
                      <a:r>
                        <a:rPr lang="en-US" sz="700" dirty="0">
                          <a:solidFill>
                            <a:schemeClr val="bg1"/>
                          </a:solidFill>
                          <a:latin typeface="IBM Plex Sans" panose="020B0503050203000203" pitchFamily="34" charset="0"/>
                        </a:rPr>
                        <a:t>in the next Common Services 3.6 </a:t>
                      </a:r>
                      <a:r>
                        <a:rPr lang="en-US" sz="700" dirty="0" err="1">
                          <a:solidFill>
                            <a:schemeClr val="bg1"/>
                          </a:solidFill>
                          <a:latin typeface="IBM Plex Sans" panose="020B0503050203000203" pitchFamily="34" charset="0"/>
                        </a:rPr>
                        <a:t>fixpack</a:t>
                      </a:r>
                      <a:r>
                        <a:rPr lang="en-US" sz="700" dirty="0">
                          <a:solidFill>
                            <a:schemeClr val="bg1"/>
                          </a:solidFill>
                          <a:latin typeface="IBM Plex Sans" panose="020B0503050203000203" pitchFamily="34" charset="0"/>
                        </a:rPr>
                        <a:t> and in Common Services 3.7.   Solution working and confirmed by BCBS-MA dev team.  Support responding to questions on keeping custom certs working with </a:t>
                      </a:r>
                      <a:r>
                        <a:rPr lang="en-US" sz="700" dirty="0" err="1">
                          <a:solidFill>
                            <a:schemeClr val="bg1"/>
                          </a:solidFill>
                          <a:latin typeface="IBM Plex Sans" panose="020B0503050203000203" pitchFamily="34" charset="0"/>
                        </a:rPr>
                        <a:t>fixpaks</a:t>
                      </a:r>
                      <a:r>
                        <a:rPr lang="en-US" sz="700" dirty="0">
                          <a:solidFill>
                            <a:schemeClr val="bg1"/>
                          </a:solidFill>
                          <a:latin typeface="IBM Plex Sans" panose="020B0503050203000203" pitchFamily="34" charset="0"/>
                        </a:rPr>
                        <a:t> or new versions.</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1"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High</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700" kern="1200" dirty="0">
                          <a:solidFill>
                            <a:schemeClr val="dk1"/>
                          </a:solidFill>
                          <a:latin typeface="IBM Plex Sans" panose="020B0503050203000203" pitchFamily="34" charset="0"/>
                          <a:ea typeface="+mn-ea"/>
                          <a:cs typeface="+mn-cs"/>
                        </a:rPr>
                        <a:t>Closed, 03/17/21</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10003047"/>
                  </a:ext>
                </a:extLst>
              </a:tr>
              <a:tr h="381736">
                <a:tc>
                  <a:txBody>
                    <a:bodyPr/>
                    <a:lstStyle/>
                    <a:p>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chemeClr val="bg1"/>
                          </a:solidFill>
                          <a:latin typeface="IBM Plex Sans" panose="020B0503050203000203" pitchFamily="34" charset="0"/>
                        </a:rPr>
                        <a:t>TS005283642 (</a:t>
                      </a:r>
                      <a:r>
                        <a:rPr lang="en-GB" sz="700" dirty="0" err="1">
                          <a:solidFill>
                            <a:schemeClr val="bg1"/>
                          </a:solidFill>
                          <a:latin typeface="IBM Plex Sans" panose="020B0503050203000203" pitchFamily="34" charset="0"/>
                        </a:rPr>
                        <a:t>sev</a:t>
                      </a:r>
                      <a:r>
                        <a:rPr lang="en-GB" sz="700" dirty="0">
                          <a:solidFill>
                            <a:schemeClr val="bg1"/>
                          </a:solidFill>
                          <a:latin typeface="IBM Plex Sans" panose="020B0503050203000203" pitchFamily="34" charset="0"/>
                        </a:rPr>
                        <a:t> 2):</a:t>
                      </a:r>
                      <a:r>
                        <a:rPr lang="en-US" sz="700" dirty="0">
                          <a:solidFill>
                            <a:schemeClr val="bg1"/>
                          </a:solidFill>
                          <a:latin typeface="IBM Plex Sans" panose="020B0503050203000203" pitchFamily="34" charset="0"/>
                        </a:rPr>
                        <a:t> issue with </a:t>
                      </a:r>
                      <a:r>
                        <a:rPr lang="en-US" sz="700" b="0" i="0" u="none" strike="noStrike" kern="1200" dirty="0">
                          <a:solidFill>
                            <a:schemeClr val="bg1"/>
                          </a:solidFill>
                          <a:effectLst/>
                          <a:latin typeface="IBM Plex Sans" panose="020B0503050203000203" pitchFamily="34" charset="0"/>
                          <a:ea typeface="+mn-ea"/>
                          <a:cs typeface="+mn-cs"/>
                        </a:rPr>
                        <a:t>deploying new certificates with the wrong information. Certs are re-issued. need to remove old ones and put the new ones in place.  Production Env.</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This is a showstopper</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Ticket closed Apr 5.</a:t>
                      </a: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Medium</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Apr 5</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00846532"/>
                  </a:ext>
                </a:extLst>
              </a:tr>
              <a:tr h="503682">
                <a:tc>
                  <a:txBody>
                    <a:bodyPr/>
                    <a:lstStyle/>
                    <a:p>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chemeClr val="bg1"/>
                          </a:solidFill>
                          <a:latin typeface="IBM Plex Sans" panose="020B0503050203000203" pitchFamily="34" charset="0"/>
                        </a:rPr>
                        <a:t>TS005396292 (</a:t>
                      </a:r>
                      <a:r>
                        <a:rPr lang="en-GB" sz="700" dirty="0" err="1">
                          <a:solidFill>
                            <a:schemeClr val="bg1"/>
                          </a:solidFill>
                          <a:latin typeface="IBM Plex Sans" panose="020B0503050203000203" pitchFamily="34" charset="0"/>
                        </a:rPr>
                        <a:t>sev</a:t>
                      </a:r>
                      <a:r>
                        <a:rPr lang="en-GB" sz="700" dirty="0">
                          <a:solidFill>
                            <a:schemeClr val="bg1"/>
                          </a:solidFill>
                          <a:latin typeface="IBM Plex Sans" panose="020B0503050203000203" pitchFamily="34" charset="0"/>
                        </a:rPr>
                        <a:t> 1):</a:t>
                      </a:r>
                      <a:r>
                        <a:rPr lang="en-US" sz="700" dirty="0">
                          <a:solidFill>
                            <a:schemeClr val="bg1"/>
                          </a:solidFill>
                          <a:latin typeface="IBM Plex Sans" panose="020B0503050203000203" pitchFamily="34" charset="0"/>
                        </a:rPr>
                        <a:t> Unable to access </a:t>
                      </a:r>
                      <a:r>
                        <a:rPr lang="en-US" sz="700" dirty="0" err="1">
                          <a:solidFill>
                            <a:schemeClr val="bg1"/>
                          </a:solidFill>
                          <a:latin typeface="IBM Plex Sans" panose="020B0503050203000203" pitchFamily="34" charset="0"/>
                        </a:rPr>
                        <a:t>Openshift</a:t>
                      </a:r>
                      <a:r>
                        <a:rPr lang="en-US" sz="700" dirty="0">
                          <a:solidFill>
                            <a:schemeClr val="bg1"/>
                          </a:solidFill>
                          <a:latin typeface="IBM Plex Sans" panose="020B0503050203000203" pitchFamily="34" charset="0"/>
                        </a:rPr>
                        <a:t> 4.6.12 Cluster running on VMWare using OCP Console or OC command line. No changes were done to the cluster prior to the issue </a:t>
                      </a:r>
                    </a:p>
                    <a:p>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Unable to access the cluster.</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Installation of </a:t>
                      </a:r>
                      <a:r>
                        <a:rPr lang="en-US" sz="700" b="0" dirty="0" err="1">
                          <a:solidFill>
                            <a:srgbClr val="000000"/>
                          </a:solidFill>
                          <a:latin typeface="IBM Plex Sans" panose="020B0503050203000203" pitchFamily="34" charset="0"/>
                        </a:rPr>
                        <a:t>DataDog</a:t>
                      </a:r>
                      <a:r>
                        <a:rPr lang="en-US" sz="700" b="0" dirty="0">
                          <a:solidFill>
                            <a:srgbClr val="000000"/>
                          </a:solidFill>
                          <a:latin typeface="IBM Plex Sans" panose="020B0503050203000203" pitchFamily="34" charset="0"/>
                        </a:rPr>
                        <a:t> on the cluster appears to have broken the </a:t>
                      </a:r>
                      <a:r>
                        <a:rPr lang="en-US" sz="700" b="0" dirty="0" err="1">
                          <a:solidFill>
                            <a:srgbClr val="000000"/>
                          </a:solidFill>
                          <a:latin typeface="IBM Plex Sans" panose="020B0503050203000203" pitchFamily="34" charset="0"/>
                        </a:rPr>
                        <a:t>scc</a:t>
                      </a:r>
                      <a:r>
                        <a:rPr lang="en-US" sz="700" b="0" dirty="0">
                          <a:solidFill>
                            <a:srgbClr val="000000"/>
                          </a:solidFill>
                          <a:latin typeface="IBM Plex Sans" panose="020B0503050203000203" pitchFamily="34" charset="0"/>
                        </a:rPr>
                        <a:t>.  Updating the </a:t>
                      </a:r>
                      <a:r>
                        <a:rPr lang="en-US" sz="700" b="0" dirty="0" err="1">
                          <a:solidFill>
                            <a:srgbClr val="000000"/>
                          </a:solidFill>
                          <a:latin typeface="IBM Plex Sans" panose="020B0503050203000203" pitchFamily="34" charset="0"/>
                        </a:rPr>
                        <a:t>scc</a:t>
                      </a:r>
                      <a:r>
                        <a:rPr lang="en-US" sz="700" b="0" dirty="0">
                          <a:solidFill>
                            <a:srgbClr val="000000"/>
                          </a:solidFill>
                          <a:latin typeface="IBM Plex Sans" panose="020B0503050203000203" pitchFamily="34" charset="0"/>
                        </a:rPr>
                        <a:t> resolved the issue.  </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Opened, Apr 9</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Apr 13</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98838315"/>
                  </a:ext>
                </a:extLst>
              </a:tr>
              <a:tr h="503682">
                <a:tc>
                  <a:txBody>
                    <a:bodyPr/>
                    <a:lstStyle/>
                    <a:p>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rgbClr val="000000"/>
                          </a:solidFill>
                          <a:latin typeface="IBM Plex Sans" panose="020B0503050203000203" pitchFamily="34" charset="0"/>
                        </a:rPr>
                        <a:t>TS005316553</a:t>
                      </a:r>
                      <a:r>
                        <a:rPr lang="en-GB" sz="700" dirty="0">
                          <a:solidFill>
                            <a:schemeClr val="bg1"/>
                          </a:solidFill>
                          <a:latin typeface="IBM Plex Sans" panose="020B0503050203000203" pitchFamily="34" charset="0"/>
                        </a:rPr>
                        <a:t> (</a:t>
                      </a:r>
                      <a:r>
                        <a:rPr lang="en-GB" sz="700" dirty="0" err="1">
                          <a:solidFill>
                            <a:schemeClr val="bg1"/>
                          </a:solidFill>
                          <a:latin typeface="IBM Plex Sans" panose="020B0503050203000203" pitchFamily="34" charset="0"/>
                        </a:rPr>
                        <a:t>sev</a:t>
                      </a:r>
                      <a:r>
                        <a:rPr lang="en-GB" sz="700" dirty="0">
                          <a:solidFill>
                            <a:schemeClr val="bg1"/>
                          </a:solidFill>
                          <a:latin typeface="IBM Plex Sans" panose="020B0503050203000203" pitchFamily="34" charset="0"/>
                        </a:rPr>
                        <a:t> 3):</a:t>
                      </a:r>
                      <a:r>
                        <a:rPr lang="en-US" sz="700" dirty="0">
                          <a:solidFill>
                            <a:schemeClr val="bg1"/>
                          </a:solidFill>
                          <a:latin typeface="IBM Plex Sans" panose="020B0503050203000203" pitchFamily="34" charset="0"/>
                        </a:rPr>
                        <a:t> </a:t>
                      </a:r>
                      <a:r>
                        <a:rPr lang="en-US" sz="700" dirty="0">
                          <a:solidFill>
                            <a:srgbClr val="000000"/>
                          </a:solidFill>
                          <a:latin typeface="IBM Plex Sans" panose="020B0503050203000203" pitchFamily="34" charset="0"/>
                        </a:rPr>
                        <a:t>Istio Service Mesh - Enabling Automatic Route Creation – </a:t>
                      </a:r>
                      <a:r>
                        <a:rPr lang="en-US" sz="700" dirty="0" err="1">
                          <a:solidFill>
                            <a:srgbClr val="000000"/>
                          </a:solidFill>
                          <a:latin typeface="IBM Plex Sans" panose="020B0503050203000203" pitchFamily="34" charset="0"/>
                        </a:rPr>
                        <a:t>ior_enabled</a:t>
                      </a:r>
                      <a:r>
                        <a:rPr lang="en-US" sz="700" dirty="0">
                          <a:solidFill>
                            <a:srgbClr val="000000"/>
                          </a:solidFill>
                          <a:latin typeface="IBM Plex Sans" panose="020B0503050203000203" pitchFamily="34" charset="0"/>
                        </a:rPr>
                        <a:t> flag is not being saved with correct value</a:t>
                      </a:r>
                    </a:p>
                    <a:p>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Dev env.  Opened per recommendation of Yi.</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Support has engaged Red Hat.  Instructions on how to resolve provided to Venkat.  Awaiting update from Venkat.</a:t>
                      </a:r>
                      <a:r>
                        <a:rPr lang="en-US" sz="700" dirty="0">
                          <a:solidFill>
                            <a:schemeClr val="bg1"/>
                          </a:solidFill>
                          <a:latin typeface="IBM Plex Sans" panose="020B0503050203000203" pitchFamily="34" charset="0"/>
                        </a:rPr>
                        <a:t> </a:t>
                      </a: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Low</a:t>
                      </a: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Open,03/29</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May 19</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57496056"/>
                  </a:ext>
                </a:extLst>
              </a:tr>
              <a:tr h="503682">
                <a:tc>
                  <a:txBody>
                    <a:bodyPr/>
                    <a:lstStyle/>
                    <a:p>
                      <a:pPr marL="0" indent="0" defTabSz="514899" eaLnBrk="0" fontAlgn="base" hangingPunct="0">
                        <a:spcBef>
                          <a:spcPct val="0"/>
                        </a:spcBef>
                        <a:spcAft>
                          <a:spcPct val="0"/>
                        </a:spcAft>
                        <a:buFont typeface="Arial" panose="020B0604020202020204" pitchFamily="34" charset="0"/>
                        <a:buNone/>
                        <a:defRPr/>
                      </a:pPr>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US" sz="700" dirty="0">
                          <a:solidFill>
                            <a:schemeClr val="bg1"/>
                          </a:solidFill>
                          <a:latin typeface="IBM Plex Sans" panose="020B0503050203000203" pitchFamily="34" charset="0"/>
                        </a:rPr>
                        <a:t>TS005551339 </a:t>
                      </a:r>
                      <a:r>
                        <a:rPr lang="en-US" sz="700" dirty="0" err="1">
                          <a:solidFill>
                            <a:schemeClr val="bg1"/>
                          </a:solidFill>
                          <a:latin typeface="IBM Plex Sans" panose="020B0503050203000203" pitchFamily="34" charset="0"/>
                        </a:rPr>
                        <a:t>Sev</a:t>
                      </a:r>
                      <a:r>
                        <a:rPr lang="en-US" sz="700" dirty="0">
                          <a:solidFill>
                            <a:schemeClr val="bg1"/>
                          </a:solidFill>
                          <a:latin typeface="IBM Plex Sans" panose="020B0503050203000203" pitchFamily="34" charset="0"/>
                        </a:rPr>
                        <a:t> 3 ACE bar override command not working. IBM support needs more info, </a:t>
                      </a:r>
                      <a:r>
                        <a:rPr lang="en-US" sz="700" dirty="0">
                          <a:solidFill>
                            <a:srgbClr val="000000"/>
                          </a:solidFill>
                          <a:latin typeface="IBM Plex Sans" panose="020B0503050203000203" pitchFamily="34" charset="0"/>
                        </a:rPr>
                        <a:t>awaiting feedback from BCBS-MA team.</a:t>
                      </a:r>
                      <a:endParaRPr lang="en-US" sz="700" dirty="0">
                        <a:solidFill>
                          <a:schemeClr val="bg1"/>
                        </a:solidFill>
                        <a:latin typeface="IBM Plex Sans" panose="020B0503050203000203" pitchFamily="34" charset="0"/>
                      </a:endParaRPr>
                    </a:p>
                    <a:p>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All env.  Opened per recommendation of Yi.</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Support requesting more info.</a:t>
                      </a: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Medium </a:t>
                      </a: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Open,05/20</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May 27</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00065916"/>
                  </a:ext>
                </a:extLst>
              </a:tr>
              <a:tr h="503682">
                <a:tc>
                  <a:txBody>
                    <a:bodyPr/>
                    <a:lstStyle/>
                    <a:p>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rgbClr val="000000"/>
                          </a:solidFill>
                          <a:latin typeface="IBM Plex Sans" panose="020B0503050203000203" pitchFamily="34" charset="0"/>
                        </a:rPr>
                        <a:t>TS005585650</a:t>
                      </a:r>
                      <a:r>
                        <a:rPr lang="en-GB" sz="700" dirty="0">
                          <a:solidFill>
                            <a:schemeClr val="bg1"/>
                          </a:solidFill>
                          <a:latin typeface="IBM Plex Sans" panose="020B0503050203000203" pitchFamily="34" charset="0"/>
                        </a:rPr>
                        <a:t> (</a:t>
                      </a:r>
                      <a:r>
                        <a:rPr lang="en-GB" sz="700" dirty="0" err="1">
                          <a:solidFill>
                            <a:schemeClr val="bg1"/>
                          </a:solidFill>
                          <a:latin typeface="IBM Plex Sans" panose="020B0503050203000203" pitchFamily="34" charset="0"/>
                        </a:rPr>
                        <a:t>sev</a:t>
                      </a:r>
                      <a:r>
                        <a:rPr lang="en-GB" sz="700" dirty="0">
                          <a:solidFill>
                            <a:schemeClr val="bg1"/>
                          </a:solidFill>
                          <a:latin typeface="IBM Plex Sans" panose="020B0503050203000203" pitchFamily="34" charset="0"/>
                        </a:rPr>
                        <a:t> 1):</a:t>
                      </a:r>
                      <a:r>
                        <a:rPr lang="en-US" sz="700" dirty="0">
                          <a:solidFill>
                            <a:schemeClr val="bg1"/>
                          </a:solidFill>
                          <a:latin typeface="IBM Plex Sans" panose="020B0503050203000203" pitchFamily="34" charset="0"/>
                        </a:rPr>
                        <a:t> Users cannot login to Cloud Pak console  using </a:t>
                      </a:r>
                      <a:r>
                        <a:rPr lang="en-US" sz="700" dirty="0" err="1">
                          <a:solidFill>
                            <a:schemeClr val="bg1"/>
                          </a:solidFill>
                          <a:latin typeface="IBM Plex Sans" panose="020B0503050203000203" pitchFamily="34" charset="0"/>
                        </a:rPr>
                        <a:t>cloudctl</a:t>
                      </a:r>
                      <a:r>
                        <a:rPr lang="en-US" sz="700" dirty="0">
                          <a:solidFill>
                            <a:schemeClr val="bg1"/>
                          </a:solidFill>
                          <a:latin typeface="IBM Plex Sans" panose="020B0503050203000203" pitchFamily="34" charset="0"/>
                        </a:rPr>
                        <a:t> in command line.</a:t>
                      </a:r>
                      <a:endParaRPr lang="en-US" sz="700" dirty="0">
                        <a:solidFill>
                          <a:srgbClr val="000000"/>
                        </a:solidFill>
                        <a:latin typeface="IBM Plex Sans" panose="020B0503050203000203" pitchFamily="34" charset="0"/>
                      </a:endParaRPr>
                    </a:p>
                    <a:p>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 Prod env.</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Recommended setting working in staging.  </a:t>
                      </a:r>
                      <a:endParaRPr lang="en-US" sz="700" b="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Medium</a:t>
                      </a: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 05/05</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June 16</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12772398"/>
                  </a:ext>
                </a:extLst>
              </a:tr>
              <a:tr h="503682">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chemeClr val="bg1"/>
                          </a:solidFill>
                          <a:latin typeface="IBM Plex Sans" panose="020B0503050203000203" pitchFamily="34" charset="0"/>
                        </a:rPr>
                        <a:t>Issue:</a:t>
                      </a:r>
                      <a:r>
                        <a:rPr lang="en-US" sz="700" b="0" dirty="0">
                          <a:solidFill>
                            <a:schemeClr val="bg1"/>
                          </a:solidFill>
                          <a:latin typeface="IBM Plex Sans" panose="020B0503050203000203" pitchFamily="34" charset="0"/>
                        </a:rPr>
                        <a:t>  </a:t>
                      </a:r>
                      <a:r>
                        <a:rPr lang="en-GB" sz="700" dirty="0">
                          <a:solidFill>
                            <a:srgbClr val="000000"/>
                          </a:solidFill>
                          <a:latin typeface="IBM Plex Sans" panose="020B0503050203000203" pitchFamily="34" charset="0"/>
                        </a:rPr>
                        <a:t>TS004870892 (</a:t>
                      </a:r>
                      <a:r>
                        <a:rPr lang="en-GB" sz="700" dirty="0" err="1">
                          <a:solidFill>
                            <a:srgbClr val="000000"/>
                          </a:solidFill>
                          <a:latin typeface="IBM Plex Sans" panose="020B0503050203000203" pitchFamily="34" charset="0"/>
                        </a:rPr>
                        <a:t>sev</a:t>
                      </a:r>
                      <a:r>
                        <a:rPr lang="en-GB" sz="700" dirty="0">
                          <a:solidFill>
                            <a:srgbClr val="000000"/>
                          </a:solidFill>
                          <a:latin typeface="IBM Plex Sans" panose="020B0503050203000203" pitchFamily="34" charset="0"/>
                        </a:rPr>
                        <a:t> 3):  </a:t>
                      </a:r>
                      <a:r>
                        <a:rPr lang="en-US" sz="700" dirty="0">
                          <a:solidFill>
                            <a:srgbClr val="000000"/>
                          </a:solidFill>
                          <a:latin typeface="IBM Plex Sans" panose="020B0503050203000203" pitchFamily="34" charset="0"/>
                        </a:rPr>
                        <a:t>ACE container logs date/time stamp is in GMT. Logs written by IBM Production and application logs are in EST. In Docker file, we are defining environment ENV TZ=EST5EDT.  This seems to work for Application logs and not for IBM Product logs. </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Impact:  </a:t>
                      </a:r>
                      <a:r>
                        <a:rPr lang="en-US" sz="700" b="0" dirty="0">
                          <a:solidFill>
                            <a:srgbClr val="000000"/>
                          </a:solidFill>
                          <a:latin typeface="IBM Plex Sans" panose="020B0503050203000203" pitchFamily="34" charset="0"/>
                        </a:rPr>
                        <a:t>Not a showstopper.  Want all logs in ET.</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b="1" dirty="0">
                          <a:solidFill>
                            <a:srgbClr val="000000"/>
                          </a:solidFill>
                          <a:latin typeface="IBM Plex Sans" panose="020B0503050203000203" pitchFamily="34" charset="0"/>
                        </a:rPr>
                        <a:t>Next Steps:  </a:t>
                      </a:r>
                      <a:r>
                        <a:rPr lang="en-US" sz="700" b="0" dirty="0">
                          <a:solidFill>
                            <a:srgbClr val="000000"/>
                          </a:solidFill>
                          <a:latin typeface="IBM Plex Sans" panose="020B0503050203000203" pitchFamily="34" charset="0"/>
                        </a:rPr>
                        <a:t>Support provided more clarification on June 2.  Awaiting feedback from Venkat.   Support closed due to inactivity</a:t>
                      </a:r>
                      <a:endParaRPr lang="en-US" sz="700" b="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 typeface="+mj-lt"/>
                        <a:buNone/>
                        <a:tabLst/>
                        <a:defRPr/>
                      </a:pPr>
                      <a:r>
                        <a:rPr lang="en-US" sz="700" dirty="0">
                          <a:solidFill>
                            <a:schemeClr val="bg1"/>
                          </a:solidFill>
                          <a:latin typeface="IBM Plex Sans" panose="020B0503050203000203" pitchFamily="34" charset="0"/>
                        </a:rPr>
                        <a:t>Low</a:t>
                      </a: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p>
                      <a:pPr marL="0" marR="0" lvl="0" indent="0" algn="l" defTabSz="1217889" rtl="0" eaLnBrk="1" fontAlgn="auto" latinLnBrk="0" hangingPunct="1">
                        <a:lnSpc>
                          <a:spcPct val="100000"/>
                        </a:lnSpc>
                        <a:spcBef>
                          <a:spcPts val="0"/>
                        </a:spcBef>
                        <a:spcAft>
                          <a:spcPts val="0"/>
                        </a:spcAft>
                        <a:buClrTx/>
                        <a:buSzTx/>
                        <a:buFont typeface="+mj-lt"/>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68579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IBM Support</a:t>
                      </a:r>
                    </a:p>
                    <a:p>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Open, 1/27</a:t>
                      </a:r>
                    </a:p>
                    <a:p>
                      <a:pPr marL="0" marR="0" lvl="0" indent="0" algn="l" defTabSz="1217889"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IBM Plex Sans" panose="020B0503050203000203" pitchFamily="34" charset="0"/>
                        </a:rPr>
                        <a:t>Closed, 6/30</a:t>
                      </a:r>
                    </a:p>
                    <a:p>
                      <a:pPr marL="0" marR="0" lvl="0" indent="0" algn="l" defTabSz="1217889" rtl="0" eaLnBrk="1" fontAlgn="auto" latinLnBrk="0" hangingPunct="1">
                        <a:lnSpc>
                          <a:spcPct val="100000"/>
                        </a:lnSpc>
                        <a:spcBef>
                          <a:spcPts val="0"/>
                        </a:spcBef>
                        <a:spcAft>
                          <a:spcPts val="0"/>
                        </a:spcAft>
                        <a:buClrTx/>
                        <a:buSzTx/>
                        <a:buFontTx/>
                        <a:buNone/>
                        <a:tabLst/>
                        <a:defRPr/>
                      </a:pPr>
                      <a:endParaRPr lang="en-US" sz="700" dirty="0">
                        <a:solidFill>
                          <a:schemeClr val="bg1"/>
                        </a:solidFill>
                        <a:latin typeface="IBM Plex Sans" panose="020B0503050203000203" pitchFamily="34" charset="0"/>
                      </a:endParaRPr>
                    </a:p>
                  </a:txBody>
                  <a:tcPr marL="51489" marR="51489" marT="23404" marB="2340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47004380"/>
                  </a:ext>
                </a:extLst>
              </a:tr>
            </a:tbl>
          </a:graphicData>
        </a:graphic>
      </p:graphicFrame>
      <p:graphicFrame>
        <p:nvGraphicFramePr>
          <p:cNvPr id="13" name="Table 12">
            <a:extLst>
              <a:ext uri="{FF2B5EF4-FFF2-40B4-BE49-F238E27FC236}">
                <a16:creationId xmlns:a16="http://schemas.microsoft.com/office/drawing/2014/main" id="{03CD5B35-1453-294A-8611-11ABD16DCB83}"/>
              </a:ext>
            </a:extLst>
          </p:cNvPr>
          <p:cNvGraphicFramePr>
            <a:graphicFrameLocks noGrp="1"/>
          </p:cNvGraphicFramePr>
          <p:nvPr/>
        </p:nvGraphicFramePr>
        <p:xfrm>
          <a:off x="6154186" y="85892"/>
          <a:ext cx="2895595" cy="346816"/>
        </p:xfrm>
        <a:graphic>
          <a:graphicData uri="http://schemas.openxmlformats.org/drawingml/2006/table">
            <a:tbl>
              <a:tblPr firstRow="1" bandRow="1">
                <a:tableStyleId>{5C22544A-7EE6-4342-B048-85BDC9FD1C3A}</a:tableStyleId>
              </a:tblPr>
              <a:tblGrid>
                <a:gridCol w="579119">
                  <a:extLst>
                    <a:ext uri="{9D8B030D-6E8A-4147-A177-3AD203B41FA5}">
                      <a16:colId xmlns:a16="http://schemas.microsoft.com/office/drawing/2014/main" val="4155779725"/>
                    </a:ext>
                  </a:extLst>
                </a:gridCol>
                <a:gridCol w="579119">
                  <a:extLst>
                    <a:ext uri="{9D8B030D-6E8A-4147-A177-3AD203B41FA5}">
                      <a16:colId xmlns:a16="http://schemas.microsoft.com/office/drawing/2014/main" val="116468156"/>
                    </a:ext>
                  </a:extLst>
                </a:gridCol>
                <a:gridCol w="579119">
                  <a:extLst>
                    <a:ext uri="{9D8B030D-6E8A-4147-A177-3AD203B41FA5}">
                      <a16:colId xmlns:a16="http://schemas.microsoft.com/office/drawing/2014/main" val="506963458"/>
                    </a:ext>
                  </a:extLst>
                </a:gridCol>
                <a:gridCol w="624844">
                  <a:extLst>
                    <a:ext uri="{9D8B030D-6E8A-4147-A177-3AD203B41FA5}">
                      <a16:colId xmlns:a16="http://schemas.microsoft.com/office/drawing/2014/main" val="3944328434"/>
                    </a:ext>
                  </a:extLst>
                </a:gridCol>
                <a:gridCol w="533394">
                  <a:extLst>
                    <a:ext uri="{9D8B030D-6E8A-4147-A177-3AD203B41FA5}">
                      <a16:colId xmlns:a16="http://schemas.microsoft.com/office/drawing/2014/main" val="2951011376"/>
                    </a:ext>
                  </a:extLst>
                </a:gridCol>
              </a:tblGrid>
              <a:tr h="106766">
                <a:tc>
                  <a:txBody>
                    <a:bodyPr/>
                    <a:lstStyle/>
                    <a:p>
                      <a:pPr algn="ctr"/>
                      <a:r>
                        <a:rPr lang="en-US" sz="800" dirty="0">
                          <a:solidFill>
                            <a:schemeClr val="tx1"/>
                          </a:solidFill>
                          <a:latin typeface="IBM Plex Sans" panose="020B0503050203000203" pitchFamily="34" charset="0"/>
                        </a:rPr>
                        <a:t>Overall</a:t>
                      </a:r>
                    </a:p>
                  </a:txBody>
                  <a:tcPr marL="51489" marR="51489" marT="25744" marB="25744">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Scope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Schedule</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Resources</a:t>
                      </a:r>
                    </a:p>
                  </a:txBody>
                  <a:tcPr marL="51489" marR="51489" marT="25744" marB="25744">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800" dirty="0">
                          <a:solidFill>
                            <a:schemeClr val="tx1"/>
                          </a:solidFill>
                          <a:latin typeface="IBM Plex Sans" panose="020B0503050203000203" pitchFamily="34" charset="0"/>
                        </a:rPr>
                        <a:t>Budget</a:t>
                      </a:r>
                    </a:p>
                  </a:txBody>
                  <a:tcPr marL="51489" marR="51489" marT="25744" marB="25744">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2459897113"/>
                  </a:ext>
                </a:extLst>
              </a:tr>
              <a:tr h="171629">
                <a:tc>
                  <a:txBody>
                    <a:bodyPr/>
                    <a:lstStyle/>
                    <a:p>
                      <a:endParaRPr lang="en-US" sz="800" dirty="0">
                        <a:latin typeface="IBM Plex Sans" panose="020B0503050203000203" pitchFamily="34" charset="0"/>
                      </a:endParaRPr>
                    </a:p>
                  </a:txBody>
                  <a:tcPr marL="51489" marR="51489" marT="25744" marB="25744">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FFFF00"/>
                    </a:solidFill>
                  </a:tcPr>
                </a:tc>
                <a:tc>
                  <a:txBody>
                    <a:bodyPr/>
                    <a:lstStyle/>
                    <a:p>
                      <a:endParaRPr lang="en-US" sz="800" dirty="0">
                        <a:latin typeface="IBM Plex Sans" panose="020B0503050203000203" pitchFamily="34" charset="0"/>
                      </a:endParaRPr>
                    </a:p>
                  </a:txBody>
                  <a:tcPr marL="51489" marR="51489" marT="25744" marB="25744">
                    <a:lnB w="12700" cap="flat" cmpd="sng" algn="ctr">
                      <a:solidFill>
                        <a:schemeClr val="bg1"/>
                      </a:solidFill>
                      <a:prstDash val="solid"/>
                      <a:round/>
                      <a:headEnd type="none" w="med" len="med"/>
                      <a:tailEnd type="none" w="med" len="med"/>
                    </a:lnB>
                    <a:solidFill>
                      <a:srgbClr val="92D050"/>
                    </a:solidFill>
                  </a:tcPr>
                </a:tc>
                <a:tc>
                  <a:txBody>
                    <a:bodyPr/>
                    <a:lstStyle/>
                    <a:p>
                      <a:endParaRPr lang="en-US" sz="800" dirty="0">
                        <a:latin typeface="IBM Plex Sans" panose="020B0503050203000203" pitchFamily="34" charset="0"/>
                      </a:endParaRPr>
                    </a:p>
                  </a:txBody>
                  <a:tcPr marL="51489" marR="51489" marT="25744" marB="25744">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585711495"/>
                  </a:ext>
                </a:extLst>
              </a:tr>
            </a:tbl>
          </a:graphicData>
        </a:graphic>
      </p:graphicFrame>
      <p:cxnSp>
        <p:nvCxnSpPr>
          <p:cNvPr id="14" name="Straight Connector 13">
            <a:extLst>
              <a:ext uri="{FF2B5EF4-FFF2-40B4-BE49-F238E27FC236}">
                <a16:creationId xmlns:a16="http://schemas.microsoft.com/office/drawing/2014/main" id="{C52B3F30-B4C2-CF4A-AD01-D45C491837C3}"/>
              </a:ext>
            </a:extLst>
          </p:cNvPr>
          <p:cNvCxnSpPr>
            <a:cxnSpLocks/>
          </p:cNvCxnSpPr>
          <p:nvPr/>
        </p:nvCxnSpPr>
        <p:spPr>
          <a:xfrm>
            <a:off x="6096000" y="-2967"/>
            <a:ext cx="0" cy="5108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85698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S_UNIQUEID" val="8708"/>
</p:tagLst>
</file>

<file path=ppt/tags/tag3.xml><?xml version="1.0" encoding="utf-8"?>
<p:tagLst xmlns:a="http://schemas.openxmlformats.org/drawingml/2006/main" xmlns:r="http://schemas.openxmlformats.org/officeDocument/2006/relationships" xmlns:p="http://schemas.openxmlformats.org/presentationml/2006/main">
  <p:tag name="AS_UNIQUEID" val="8709"/>
</p:tagLst>
</file>

<file path=ppt/tags/tag4.xml><?xml version="1.0" encoding="utf-8"?>
<p:tagLst xmlns:a="http://schemas.openxmlformats.org/drawingml/2006/main" xmlns:r="http://schemas.openxmlformats.org/officeDocument/2006/relationships" xmlns:p="http://schemas.openxmlformats.org/presentationml/2006/main">
  <p:tag name="AS_UNIQUEID" val="8710"/>
</p:tagLst>
</file>

<file path=ppt/tags/tag5.xml><?xml version="1.0" encoding="utf-8"?>
<p:tagLst xmlns:a="http://schemas.openxmlformats.org/drawingml/2006/main" xmlns:r="http://schemas.openxmlformats.org/officeDocument/2006/relationships" xmlns:p="http://schemas.openxmlformats.org/presentationml/2006/main">
  <p:tag name="AS_UNIQUEID" val="8711"/>
</p:tagLst>
</file>

<file path=ppt/tags/tag6.xml><?xml version="1.0" encoding="utf-8"?>
<p:tagLst xmlns:a="http://schemas.openxmlformats.org/drawingml/2006/main" xmlns:r="http://schemas.openxmlformats.org/officeDocument/2006/relationships" xmlns:p="http://schemas.openxmlformats.org/presentationml/2006/main">
  <p:tag name="AS_UNIQUEID" val="8712"/>
</p:tagLst>
</file>

<file path=ppt/tags/tag7.xml><?xml version="1.0" encoding="utf-8"?>
<p:tagLst xmlns:a="http://schemas.openxmlformats.org/drawingml/2006/main" xmlns:r="http://schemas.openxmlformats.org/officeDocument/2006/relationships" xmlns:p="http://schemas.openxmlformats.org/presentationml/2006/main">
  <p:tag name="AS_UNIQUEID" val="8713"/>
</p:tagLst>
</file>

<file path=ppt/tags/tag8.xml><?xml version="1.0" encoding="utf-8"?>
<p:tagLst xmlns:a="http://schemas.openxmlformats.org/drawingml/2006/main" xmlns:r="http://schemas.openxmlformats.org/officeDocument/2006/relationships" xmlns:p="http://schemas.openxmlformats.org/presentationml/2006/main">
  <p:tag name="AS_UNIQUEID" val="8714"/>
</p:tagLst>
</file>

<file path=ppt/theme/theme1.xml><?xml version="1.0" encoding="utf-8"?>
<a:theme xmlns:a="http://schemas.openxmlformats.org/drawingml/2006/main" name="4_Color Block">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NA presentation master view_v2 3">
      <a:dk1>
        <a:srgbClr val="000000"/>
      </a:dk1>
      <a:lt1>
        <a:srgbClr val="FFFFFF"/>
      </a:lt1>
      <a:dk2>
        <a:srgbClr val="000000"/>
      </a:dk2>
      <a:lt2>
        <a:srgbClr val="808080"/>
      </a:lt2>
      <a:accent1>
        <a:srgbClr val="7889FB"/>
      </a:accent1>
      <a:accent2>
        <a:srgbClr val="7889FB"/>
      </a:accent2>
      <a:accent3>
        <a:srgbClr val="FFFFFF"/>
      </a:accent3>
      <a:accent4>
        <a:srgbClr val="000000"/>
      </a:accent4>
      <a:accent5>
        <a:srgbClr val="BEC4FD"/>
      </a:accent5>
      <a:accent6>
        <a:srgbClr val="6C7CE3"/>
      </a:accent6>
      <a:hlink>
        <a:srgbClr val="7889FB"/>
      </a:hlink>
      <a:folHlink>
        <a:srgbClr val="9900CC"/>
      </a:folHlink>
    </a:clrScheme>
    <a:fontScheme name="NA presentation master view_v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cs typeface="Arial" pitchFamily="34" charset="0"/>
          </a:defRPr>
        </a:defPPr>
      </a:lstStyle>
    </a:lnDef>
  </a:objectDefaults>
  <a:extraClrSchemeLst>
    <a:extraClrScheme>
      <a:clrScheme name="NA presentation master view_v2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NA presentation master view_v2 2">
        <a:dk1>
          <a:srgbClr val="7889FB"/>
        </a:dk1>
        <a:lt1>
          <a:srgbClr val="FFFFFF"/>
        </a:lt1>
        <a:dk2>
          <a:srgbClr val="000000"/>
        </a:dk2>
        <a:lt2>
          <a:srgbClr val="808080"/>
        </a:lt2>
        <a:accent1>
          <a:srgbClr val="7889FB"/>
        </a:accent1>
        <a:accent2>
          <a:srgbClr val="7889FB"/>
        </a:accent2>
        <a:accent3>
          <a:srgbClr val="FFFFFF"/>
        </a:accent3>
        <a:accent4>
          <a:srgbClr val="6574D6"/>
        </a:accent4>
        <a:accent5>
          <a:srgbClr val="BEC4FD"/>
        </a:accent5>
        <a:accent6>
          <a:srgbClr val="6C7CE3"/>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NA presentation master view_v2 3">
        <a:dk1>
          <a:srgbClr val="000000"/>
        </a:dk1>
        <a:lt1>
          <a:srgbClr val="FFFFFF"/>
        </a:lt1>
        <a:dk2>
          <a:srgbClr val="000000"/>
        </a:dk2>
        <a:lt2>
          <a:srgbClr val="808080"/>
        </a:lt2>
        <a:accent1>
          <a:srgbClr val="7889FB"/>
        </a:accent1>
        <a:accent2>
          <a:srgbClr val="7889FB"/>
        </a:accent2>
        <a:accent3>
          <a:srgbClr val="FFFFFF"/>
        </a:accent3>
        <a:accent4>
          <a:srgbClr val="000000"/>
        </a:accent4>
        <a:accent5>
          <a:srgbClr val="BEC4FD"/>
        </a:accent5>
        <a:accent6>
          <a:srgbClr val="6C7CE3"/>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IBM 2019 Master template (black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_LargeFormat" id="{576EDDA4-CE65-7847-AB4B-936D6B9E6EF8}" vid="{4D1FF040-16B5-AF49-A11E-A1E9B1CE454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35966</TotalTime>
  <Words>2019</Words>
  <Application>Microsoft Office PowerPoint</Application>
  <PresentationFormat>On-screen Show (16:9)</PresentationFormat>
  <Paragraphs>215</Paragraphs>
  <Slides>4</Slides>
  <Notes>4</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vt:i4>
      </vt:variant>
    </vt:vector>
  </HeadingPairs>
  <TitlesOfParts>
    <vt:vector size="22" baseType="lpstr">
      <vt:lpstr>.AppleSystemUIFont</vt:lpstr>
      <vt:lpstr>Arial</vt:lpstr>
      <vt:lpstr>Arial Regular</vt:lpstr>
      <vt:lpstr>Britannic Bold</vt:lpstr>
      <vt:lpstr>Calibri</vt:lpstr>
      <vt:lpstr>Calibri Light</vt:lpstr>
      <vt:lpstr>Helvetica Neue Light</vt:lpstr>
      <vt:lpstr>HelvNeue Light for IBM</vt:lpstr>
      <vt:lpstr>IBM Plex Sans</vt:lpstr>
      <vt:lpstr>IBM Plex Sans Regular</vt:lpstr>
      <vt:lpstr>LucidaGrande</vt:lpstr>
      <vt:lpstr>Times</vt:lpstr>
      <vt:lpstr>Wingdings</vt:lpstr>
      <vt:lpstr>4_Color Block</vt:lpstr>
      <vt:lpstr>blank</vt:lpstr>
      <vt:lpstr>2_Custom Design</vt:lpstr>
      <vt:lpstr>3_Custom Design</vt:lpstr>
      <vt:lpstr>4_IBM 2019 Master template (black background)</vt:lpstr>
      <vt:lpstr>PowerPoint Presentation</vt:lpstr>
      <vt:lpstr>PowerPoint Presentation</vt:lpstr>
      <vt:lpstr>PowerPoint Presentation</vt:lpstr>
      <vt:lpstr>PowerPoint Presentation</vt:lpstr>
    </vt:vector>
  </TitlesOfParts>
  <Manager/>
  <Company>IBM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BCBS Status</dc:title>
  <dc:subject/>
  <dc:creator>Lynne Drummond</dc:creator>
  <cp:keywords>IBM Garage</cp:keywords>
  <dc:description/>
  <cp:lastModifiedBy>Lynne B Drummond</cp:lastModifiedBy>
  <cp:revision>1199</cp:revision>
  <cp:lastPrinted>2018-02-20T14:15:27Z</cp:lastPrinted>
  <dcterms:created xsi:type="dcterms:W3CDTF">2018-01-17T18:03:28Z</dcterms:created>
  <dcterms:modified xsi:type="dcterms:W3CDTF">2021-07-20T21:51:22Z</dcterms:modified>
  <cp:category/>
</cp:coreProperties>
</file>