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2" r:id="rId3"/>
    <p:sldId id="293" r:id="rId4"/>
    <p:sldId id="295" r:id="rId5"/>
    <p:sldId id="300" r:id="rId6"/>
    <p:sldId id="297" r:id="rId7"/>
    <p:sldId id="298" r:id="rId8"/>
    <p:sldId id="299" r:id="rId9"/>
    <p:sldId id="301" r:id="rId10"/>
    <p:sldId id="294" r:id="rId11"/>
    <p:sldId id="306" r:id="rId12"/>
    <p:sldId id="310" r:id="rId13"/>
    <p:sldId id="311" r:id="rId14"/>
    <p:sldId id="312" r:id="rId15"/>
    <p:sldId id="307" r:id="rId16"/>
    <p:sldId id="308" r:id="rId17"/>
    <p:sldId id="30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5"/>
            <p14:sldId id="300"/>
            <p14:sldId id="297"/>
            <p14:sldId id="298"/>
            <p14:sldId id="299"/>
            <p14:sldId id="301"/>
            <p14:sldId id="294"/>
            <p14:sldId id="306"/>
            <p14:sldId id="310"/>
            <p14:sldId id="311"/>
            <p14:sldId id="312"/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31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设计模式与架构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工厂模式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340485"/>
            <a:ext cx="3671570" cy="228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828415"/>
            <a:ext cx="3954780" cy="2653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5" y="2120900"/>
            <a:ext cx="505587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建造者模式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301750"/>
            <a:ext cx="8928735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状态模式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070" y="3658235"/>
            <a:ext cx="6280785" cy="304990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470" y="1227455"/>
            <a:ext cx="11501755" cy="211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优点：封装了转换规则。将所有与某个状态有关的行为放到一个类中，并且可以方便地增加新的状态，只需要改变对象状态即可改变对象的行为。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状态模式对“开闭原则”的支持并不太好，对于可以切换状态的状态模式，增加新的状态类需要修改那些负责状态转换的源代码，否则无法切换到新增状态；而且修改某个状态类的行为也需修改对应类的源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754120"/>
            <a:ext cx="5661660" cy="278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观察者模式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2830830"/>
            <a:ext cx="8928735" cy="37846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470" y="1227455"/>
            <a:ext cx="11501755" cy="160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优点：实现表示层和数据逻辑层的分离，并定义了稳定的消息更新传递机制，抽象了更新接口，使得可以有各种各样不同的表示层作为具体观察者角色。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缺点：将所有的观察者都通知到会花费很多时间。没有相应的机制让观察者知道所观察的目标对象是怎么发生变化的，而仅仅只是知道观察目标发生了变化。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策略模式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470" y="1167130"/>
            <a:ext cx="11501755" cy="5203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策略模式提供了对“开闭原则”的完美支持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策略模式提供了管理相关的算法族的办法。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策略模式提供了可以替换继承关系的办法。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使用策略模式可以避免使用多重条件转移语句。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客户端必须知道所有的策略类，并自行决定使用哪一个策略类。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策略模式将造成产生很多策略类，可以通过使用享元模式在一定程度上减少对象的数量。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3453130"/>
            <a:ext cx="7582535" cy="329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适配器模式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470" y="1167130"/>
            <a:ext cx="11501755" cy="1937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将目标类和适配者类解耦，通过引入一个适配器类来重用现有的适配者类，而无须修改原有代码。增加了类的透明性和复用性，将具体的实现封装在适配者类中，对于客户端类来说是透明的，而且提高了适配者的复用性。灵活性和扩展性都非常好，通过使用配置文件，可以很方便地更换适配器，也可以在不修改原有代码的基础上增加新的适配器类，完全符合“开闭原则”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对三方的二次封装可算作适配器模式的应用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305" y="3697605"/>
            <a:ext cx="6699250" cy="294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桥接模式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2532380"/>
            <a:ext cx="9043035" cy="4140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1470" y="1167130"/>
            <a:ext cx="11501755" cy="88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理解桥接模式，重点需要理解如何将抽象化(Abstraction)与实现化(Implementation)脱耦，使得二者可以独立地变化。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，以及你在项目里具体是怎么写的？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你自己用过哪些设计模式？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一般开始做一个项目，你的架构是如何思考的？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何为架构？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524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软件开发中的设计方案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类与类之间的关系、模块与模块之间的关系、客户端与服务端的关系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经常听到的架构名词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三层架构、四层架构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Apple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56907" y="5850112"/>
            <a:ext cx="4982096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可以重复利用，可以独立使用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的代码过于臃肿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变种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0702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0820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5138" y="3893126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2" idx="3"/>
            <a:endCxn id="5" idx="1"/>
          </p:cNvCxnSpPr>
          <p:nvPr/>
        </p:nvCxnSpPr>
        <p:spPr>
          <a:xfrm>
            <a:off x="4381995" y="2523506"/>
            <a:ext cx="2778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2" idx="2"/>
            <a:endCxn id="6" idx="1"/>
          </p:cNvCxnSpPr>
          <p:nvPr/>
        </p:nvCxnSpPr>
        <p:spPr>
          <a:xfrm>
            <a:off x="3586349" y="2897579"/>
            <a:ext cx="1448789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4381995" y="2704110"/>
            <a:ext cx="2778825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6" idx="3"/>
          </p:cNvCxnSpPr>
          <p:nvPr/>
        </p:nvCxnSpPr>
        <p:spPr>
          <a:xfrm flipH="1">
            <a:off x="6626431" y="2897579"/>
            <a:ext cx="1330036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6266" y="5886032"/>
            <a:ext cx="8960329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进行瘦身，将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内部的细节封装起来了，外界不知道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内部的具体实现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Presenter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MVVM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98571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ViewModel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17724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9419" y="3228108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0712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Model-View-ViewModel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170712" y="3724893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489864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6489864" y="3730830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3191" y="154379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界面层</a:t>
            </a:r>
            <a:endParaRPr kumimoji="1" lang="en-US" altLang="zh-CN"/>
          </a:p>
          <a:p>
            <a:pPr algn="ctr"/>
            <a:r>
              <a:rPr kumimoji="1" lang="en-US" altLang="zh-CN"/>
              <a:t>MVC</a:t>
            </a:r>
            <a:r>
              <a:rPr kumimoji="1" lang="zh-CN" altLang="en-US"/>
              <a:t>、</a:t>
            </a:r>
            <a:r>
              <a:rPr kumimoji="1" lang="en-US" altLang="zh-CN"/>
              <a:t>MVP</a:t>
            </a:r>
            <a:r>
              <a:rPr kumimoji="1" lang="zh-CN" altLang="en-US"/>
              <a:t>、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3191" y="296487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业务层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3191" y="4413663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网络层</a:t>
            </a:r>
            <a:endParaRPr kumimoji="1" lang="en-US" altLang="zh-CN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348843" y="2375065"/>
            <a:ext cx="0" cy="58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3348843" y="3796145"/>
            <a:ext cx="0" cy="61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27719" y="2125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新闻页面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0654" y="1774762"/>
            <a:ext cx="27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新闻列表界面、</a:t>
            </a:r>
            <a:r>
              <a:rPr kumimoji="1" lang="en-US" altLang="zh-CN"/>
              <a:t>tableView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0654" y="3195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加载新闻数据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90654" y="4644633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通过网络、本地数据库</a:t>
            </a: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3191" y="5575466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本地数据层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6" idx="2"/>
            <a:endCxn id="17" idx="0"/>
          </p:cNvCxnSpPr>
          <p:nvPr/>
        </p:nvCxnSpPr>
        <p:spPr>
          <a:xfrm>
            <a:off x="3348843" y="5244936"/>
            <a:ext cx="0" cy="3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4247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是一套被反复使用、代码设计经验的总结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使用设计模式的好处是：可重用代码、让代码更容易被他人理解、保证代码可靠性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一般与编程语言无关，是一套比较成熟的编程思想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设计模式可以分为三大类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创建型模式：对象实例化的模式，用于解耦对象的实例化过程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、工厂方法模式，等等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结构型模式：把类或对象结合在一起形成一个更大的结构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代理模式、适配器模式、组合模式、装饰模式，等等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行为型模式：类或对象之间如何交互，及划分责任和算法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、命令模式、责任链模式，等等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1583</Words>
  <Application>WPS 演示</Application>
  <PresentationFormat>宽屏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设计模式与架构</vt:lpstr>
      <vt:lpstr>面试题</vt:lpstr>
      <vt:lpstr>何为架构？</vt:lpstr>
      <vt:lpstr>MVC - Apple版</vt:lpstr>
      <vt:lpstr>MVC – 变种</vt:lpstr>
      <vt:lpstr>MVP</vt:lpstr>
      <vt:lpstr>MVVM</vt:lpstr>
      <vt:lpstr>PowerPoint 演示文稿</vt:lpstr>
      <vt:lpstr>设计模式</vt:lpstr>
      <vt:lpstr>设计模式-状态模式</vt:lpstr>
      <vt:lpstr>设计模式-状态模式</vt:lpstr>
      <vt:lpstr>设计模式-状态模式</vt:lpstr>
      <vt:lpstr>设计模式-状态模式</vt:lpstr>
      <vt:lpstr>设计模式-策略模式</vt:lpstr>
      <vt:lpstr>设计模式-策略模式</vt:lpstr>
      <vt:lpstr>设计模式-策略模式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768</cp:revision>
  <dcterms:created xsi:type="dcterms:W3CDTF">2020-11-20T13:16:52Z</dcterms:created>
  <dcterms:modified xsi:type="dcterms:W3CDTF">2020-11-20T13:16:52Z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