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2" r:id="rId3"/>
    <p:sldId id="293" r:id="rId4"/>
    <p:sldId id="29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sign-patterns.readthedocs.io/zh_CN/latest/" TargetMode="External"/><Relationship Id="rId1" Type="http://schemas.openxmlformats.org/officeDocument/2006/relationships/hyperlink" Target="https://github.com/skyming/Trip-to-iOS-Design-Patter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业务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t>交互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拦截跳转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原生调用JS：“self.webView evaluateJavaScript:@"showResponse('点击了原生的按钮22222222222')"”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JS调用原生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端：window.location = 'app://login?account=13011112222&amp;password=123456';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iOS端：在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中进行拦截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特点：很简单，但是在项目大了之后拦截跳转的代理方法中会有非常多的判断。冗余、可维护性差，硬编码重。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JSContext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JSContext即JavaScriptContext，这个东西在UIWebView中可以拿到，但是在WKWebView中却是取不到了，所以只能用在UIWebView中。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WebKit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JsBridge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：WebViewJavascriptBridge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严蔚敏，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大话数据结构与算法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《HTTP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权威指南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《TCP/IP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：协议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架构与设计模式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https://github.com/skyming/Trip-to-iOS-Design-Patterns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https://design-patterns.readthedocs.io/zh_CN/latest/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592</Words>
  <Application>WPS 演示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总结</vt:lpstr>
      <vt:lpstr>总结</vt:lpstr>
      <vt:lpstr>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789</cp:revision>
  <dcterms:created xsi:type="dcterms:W3CDTF">2020-10-29T11:52:45Z</dcterms:created>
  <dcterms:modified xsi:type="dcterms:W3CDTF">2020-10-29T11:52:45Z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