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9"/>
  </p:handoutMasterIdLst>
  <p:sldIdLst>
    <p:sldId id="292" r:id="rId3"/>
    <p:sldId id="295" r:id="rId4"/>
    <p:sldId id="298" r:id="rId6"/>
    <p:sldId id="379" r:id="rId7"/>
    <p:sldId id="31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35E4DC2-62B4-BF44-9EB8-E882BDCEB1CF}">
          <p14:sldIdLst>
            <p14:sldId id="292"/>
            <p14:sldId id="295"/>
            <p14:sldId id="298"/>
            <p14:sldId id="379"/>
            <p14:sldId id="31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A707"/>
    <a:srgbClr val="FEC200"/>
    <a:srgbClr val="31CDA8"/>
    <a:srgbClr val="3498DB"/>
    <a:srgbClr val="192871"/>
    <a:srgbClr val="0037A4"/>
    <a:srgbClr val="002A7E"/>
    <a:srgbClr val="F1A06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6" autoAdjust="0"/>
    <p:restoredTop sz="94424" autoAdjust="0"/>
  </p:normalViewPr>
  <p:slideViewPr>
    <p:cSldViewPr snapToGrid="0" showGuides="1">
      <p:cViewPr>
        <p:scale>
          <a:sx n="108" d="100"/>
          <a:sy n="108" d="100"/>
        </p:scale>
        <p:origin x="880" y="416"/>
      </p:cViewPr>
      <p:guideLst>
        <p:guide orient="horz" pos="2178"/>
        <p:guide pos="3839"/>
        <p:guide pos="1096"/>
        <p:guide orient="horz" pos="595"/>
        <p:guide orient="horz" pos="822"/>
        <p:guide orient="horz" pos="1471"/>
        <p:guide orient="horz" pos="2896"/>
        <p:guide pos="2564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/>
          <p:cNvSpPr/>
          <p:nvPr userDrawn="1"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/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0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组件化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@M</a:t>
            </a:r>
            <a:r>
              <a:rPr lang="zh-CN" altLang="en-US"/>
              <a:t>了个</a:t>
            </a:r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4" name="副标题 2"/>
          <p:cNvSpPr txBox="1"/>
          <p:nvPr/>
        </p:nvSpPr>
        <p:spPr>
          <a:xfrm>
            <a:off x="2932234" y="4016115"/>
            <a:ext cx="6327531" cy="433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/>
              <a:t>https://github.com/CoderMJLee</a:t>
            </a:r>
            <a:endParaRPr lang="en-US" altLang="zh-CN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组件方式</a:t>
            </a:r>
            <a:endParaRPr lang="zh-CN" altLang="en-US" sz="1600"/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1"/>
            <a:ext cx="11501313" cy="5327997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基于URL+Block的路由方案；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更适用于简单的页面跳转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数据传输和复杂数据，可以实现，但是效率不高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需要注册过程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基于反射原理的方案； 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调用方便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代码自动补全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编译时检查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收敛了hard code，但是没有消除hard code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面向协议的服务注册方案；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调用方便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代码自动补全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编译时检查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消除硬编码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需要注册过程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protocol下沉到公共模块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URL+Block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1"/>
            <a:ext cx="11501313" cy="5327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原理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* 服务block：将提供的服务封装成block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* 服务URL：定义URL，用它表示组件中的某项服务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* 映射URL与block：在Router中将表示某项服务的URL与真正封装了服务的Block映射到字典中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* 调用服务：使用Router调用服务并是用返回值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流程总结：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* 将组件对外提供的服务以Block的形式进行封装；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* 定义URL以表示组件对外提供的某个接口；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* 应用启动阶段在全局字典中保存URL与Block的映射关系；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* 简单参数拼接到URL中，复杂参数包装到complexParams字典中；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* 服务调用方传入URL，由Router查询并调用与之绑定的Block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Target+Action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1"/>
            <a:ext cx="11501313" cy="5327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原理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* 反射类名 NSClassFromString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* 反射方法名 NSSelectorFormString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* 调用 performSelector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* 优化 NSInvocation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概念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* 目标组件A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* 暴露接口 对外提供服务的类Target_A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* 中间通信层 OWXMediator+A 的分类，运行时调用Targer_A中提供的服务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* 调用服务  依赖 OWCMediatior+A 分类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流程总结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* 定义目标组件；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* 定义目标组件的对外服务类和接口；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* 定义目标组件的中间通信层；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* 发起者与目标组件的中间通信层交互，调用目标组件的接口；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* 中间通信层调用CTMediator，通过运行时接口实现通信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Protocol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1"/>
            <a:ext cx="11501313" cy="5327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流程总结：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* 定义组件对外提供的服务协议、数据协议等；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* 根据服务协议，封装了组件对外提供服务的具体实现；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* 应用启动阶段在全局字典中保存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协议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与协议实现类的映射关系；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* 服务调用方传入服务协议，由Router查询协议具体实现类，并调用具体实现方法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00-学前须知</Template>
  <TotalTime>0</TotalTime>
  <Words>989</Words>
  <Application>WPS 演示</Application>
  <PresentationFormat>宽屏</PresentationFormat>
  <Paragraphs>67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1" baseType="lpstr">
      <vt:lpstr>Arial</vt:lpstr>
      <vt:lpstr>方正书宋_GBK</vt:lpstr>
      <vt:lpstr>Wingdings</vt:lpstr>
      <vt:lpstr>微软雅黑</vt:lpstr>
      <vt:lpstr>汉仪旗黑KW</vt:lpstr>
      <vt:lpstr>黑体</vt:lpstr>
      <vt:lpstr>宋体</vt:lpstr>
      <vt:lpstr>Wingdings</vt:lpstr>
      <vt:lpstr>宋体</vt:lpstr>
      <vt:lpstr>Arial Unicode MS</vt:lpstr>
      <vt:lpstr>汉仪书宋二KW</vt:lpstr>
      <vt:lpstr>Calibri Light</vt:lpstr>
      <vt:lpstr>Helvetica Neue</vt:lpstr>
      <vt:lpstr>Calibri</vt:lpstr>
      <vt:lpstr>汉仪中黑KW</vt:lpstr>
      <vt:lpstr>Office 主题</vt:lpstr>
      <vt:lpstr>网络</vt:lpstr>
      <vt:lpstr>网络分层   https://blog.damonare.cn/2016/11/26/互联网协议入门/</vt:lpstr>
      <vt:lpstr>HTTP各版本区别</vt:lpstr>
      <vt:lpstr>URL+Block</vt:lpstr>
      <vt:lpstr>HTTP各版本区别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apple</cp:lastModifiedBy>
  <cp:revision>1030</cp:revision>
  <dcterms:created xsi:type="dcterms:W3CDTF">2020-10-26T09:01:44Z</dcterms:created>
  <dcterms:modified xsi:type="dcterms:W3CDTF">2020-10-26T09:01:44Z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2052-2.3.1.3761</vt:lpwstr>
  </property>
</Properties>
</file>