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3"/>
    <p:sldId id="293" r:id="rId4"/>
    <p:sldId id="294" r:id="rId5"/>
    <p:sldId id="316" r:id="rId6"/>
    <p:sldId id="3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Swift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Swift 派发机制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三种派发机制：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直接派发(Direct Dispatch)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直接派发是最快的, 不止是因为需要调用的指令集会更少, 并且编译器还能够有很大的优化空间, 例如函数内联等, 但这不在这篇博客的讨论范围. 直接派发也有人称为静态调用.然而, 对于编程来说直接调用也是最大的局限, 而且因为缺乏动态性所以没办法支持继承.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函数表派发(Table Dispatch)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每一个类都会维护一个函数表, 里面记录着类所有的函数, 如果父类函数被 override 的话, 表里面只会保存被 override 之后的函数. 一个子类新添加的函数, 都会被插入到这个数组的最后. 运行时会根据这一个表去决定实际要被调用的函数.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消息机制派发(Message Dispatch)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参考：https://www.jianshu.com/p/91bfe3f11eec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Swift 派发机制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影响消息派发的因素：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dynamic：消息机制派发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声明的位置：类型声明的作用域 和 extension.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值类型总是会使用直接派发, 简单易懂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协议和类的 extension 都会使用直接派发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 的 extension 会使用消息机制进行派发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 声明作用域里的函数都会使用函数表进行派发.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协议里声明的, 并且带有默认实现的函数会使用函数表进行派发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 (Reference Type Matters)：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指定派发方式 (Specifying Dispatch Behavior)：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final：final 允许类里面的函数使用直接派发.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dynamic：dynamic 可以让类里面的函数使用消息机制派发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@objc ：使用 @objc 的典型例子就是给 selector 一个命名空间 @objc(abc_methodName), 让这个函数可以被 Objective-C 的运行时调用.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@nonobjc：会改变派发的方式, 可以用来禁止消息机制派发这个函数, 不让这个函数注册到 Objective-C 的运行时里.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Swift 混合开发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289685"/>
            <a:ext cx="5174615" cy="3183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1289685"/>
            <a:ext cx="6593205" cy="302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1089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Menlo-Regular</vt:lpstr>
      <vt:lpstr>Helvetica</vt:lpstr>
      <vt:lpstr>宋体</vt:lpstr>
      <vt:lpstr>Arial Unicode MS</vt:lpstr>
      <vt:lpstr>Calibri</vt:lpstr>
      <vt:lpstr>Helvetica Neue</vt:lpstr>
      <vt:lpstr>汉仪书宋二KW</vt:lpstr>
      <vt:lpstr>汉仪中黑KW</vt:lpstr>
      <vt:lpstr>Office 主题</vt:lpstr>
      <vt:lpstr>RunLoop</vt:lpstr>
      <vt:lpstr>面试题</vt:lpstr>
      <vt:lpstr>什么是RunLoop</vt:lpstr>
      <vt:lpstr>Swift 派发机制</vt:lpstr>
      <vt:lpstr>Swift 派发机制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wangshichao</cp:lastModifiedBy>
  <cp:revision>707</cp:revision>
  <dcterms:created xsi:type="dcterms:W3CDTF">2020-10-26T14:30:35Z</dcterms:created>
  <dcterms:modified xsi:type="dcterms:W3CDTF">2020-10-26T14:30:35Z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