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92" r:id="rId3"/>
    <p:sldId id="294" r:id="rId4"/>
    <p:sldId id="318" r:id="rId5"/>
    <p:sldId id="319" r:id="rId6"/>
    <p:sldId id="320" r:id="rId7"/>
    <p:sldId id="321" r:id="rId8"/>
    <p:sldId id="322" r:id="rId9"/>
    <p:sldId id="32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E4DC2-62B4-BF44-9EB8-E882BDCEB1CF}">
          <p14:sldIdLst>
            <p14:sldId id="292"/>
          </p14:sldIdLst>
        </p14:section>
        <p14:section name="简介" id="{8EE202EF-D29A-3D49-B04A-083045389AF5}">
          <p14:sldIdLst>
            <p14:sldId id="294"/>
            <p14:sldId id="318"/>
            <p14:sldId id="319"/>
            <p14:sldId id="320"/>
            <p14:sldId id="321"/>
            <p14:sldId id="322"/>
            <p14:sldId id="32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6" autoAdjust="0"/>
    <p:restoredTop sz="94424" autoAdjust="0"/>
  </p:normalViewPr>
  <p:slideViewPr>
    <p:cSldViewPr snapToGrid="0" showGuides="1">
      <p:cViewPr>
        <p:scale>
          <a:sx n="108" d="100"/>
          <a:sy n="108" d="100"/>
        </p:scale>
        <p:origin x="880" y="328"/>
      </p:cViewPr>
      <p:guideLst>
        <p:guide orient="horz" pos="2160"/>
        <p:guide pos="3826"/>
        <p:guide pos="1096"/>
        <p:guide orient="horz" pos="595"/>
        <p:guide orient="horz" pos="855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/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/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LLDB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/>
          <p:cNvSpPr txBox="1"/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  <a:endParaRPr lang="en-US" altLang="zh-CN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LLDB</a:t>
            </a:r>
            <a:r>
              <a:t>命令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po: 只会输出对应的值  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 width ==&gt; 70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p: 会返回值的类型以及命令结果的引用名。 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endTime ==&gt; (__NSCFString *) $14 = 0x0000608000437660 @"08-11 11:43"(输出值+值类型+引用名+内存地址(xcode中有内存地址，其它平台不确定))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p/x（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进制）、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p/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进制）、p/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进制）、p/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字符转10进制数字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）、p/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10进制数字转字符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expression: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可以打印值、修改值 ，简写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打印：expression width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==&gt; (CGFloat) $5 = 67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expression width = 80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：在断点调用某个方法，并输出此方法的返回值。（同样为输出值+值类型+引用名）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 endTime ==&gt; (__NSCFString *) $14 = 0x0000608000437660 @"08-11 11:43"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LLDB</a:t>
            </a:r>
            <a:r>
              <a:t>命令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 backtrace: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堆栈打印（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 10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（打印十行堆栈）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 return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跳出当前方法的执行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Debug的时候，也许会因为各种原因，我们不想让代码执行某个方法，或者要直接返回一个想要的值。这时候就该thread return上场了。有返回值的方法里，如：numberOfSectionsInTableView:，直接thread return 10，就可以直接跳过方法执行，返回10.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 return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跳出方法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 return 10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：让带有返回int值的方法直接跳出，并返回值10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流程控制：xcode自带的可视化工具来控制“继续”“暂停”“下一步”“进入”“跳出”更简单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continue, 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继续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next, 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下一步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step, 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进入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finish, f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跳出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 variable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查看帧变量 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LLDB</a:t>
            </a:r>
            <a:r>
              <a:t>命令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 lookup -address 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地址值：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查找崩溃位置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，输出位置所在的文件、行数等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 lookup -name 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方法名：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查找方法来源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 lookup 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 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类名：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查看某个class的所有属性和成员变量。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LLDB</a:t>
            </a:r>
            <a:r>
              <a:t>命令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breakpoint set -f 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-l 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行号：给某个文件的某行下断点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breakpoint set -n 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方法名：给方法下断点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breakpoint set -n "-[类名 方法名]"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：给类的某个方法下断点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breakpoint set -c "xxxx"：条件断点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breakpoint set -f FW_HomeCell.m -l 362 -c "width &gt; 68"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breakpoint list：查看断点列表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breakpoint disable/enable：禁用/启用断点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breakpoint delete：移除断点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breakpoint delete 8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LLDB</a:t>
            </a:r>
            <a:r>
              <a:t>命令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 write 内存地址 数值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：给内存地址写值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 write 0x7ffee685dba8 25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 read/数量 格式 字节数 内存地址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：读取内存地址数据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/数量 格式 字节数 内存地址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格式：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0" lvl="3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 ：代表16进制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0" lvl="3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 ：代表浮点数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0" lvl="3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 ：代表10进制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字节大小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0" lvl="3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 ：byte 代表1个字节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0" lvl="3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 ：half word 代表2个字节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0" lvl="3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 ：word 代表4个字节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0" lvl="3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 ：giant word 代表8个字节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 read/1wx 0x7ffee14a5ba8 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 read/1wd 0x7ffee14a5ba8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x/1wd 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0x7ffee14a5ba8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LLDB</a:t>
            </a:r>
            <a:r>
              <a:t>命令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内存断点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watchpoint set variable 变量：给变量变化加上断点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watchpoint set variable self-&gt;_name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Watchpoint created: Watchpoint 1: addr = 0x7fcfaf9061d0 size = 8 state = enabled type = w watchpoint spec = 'self-&gt;_name' new value: 0x0000000000000000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出现上述即为成功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watchpoint set expression &amp;_name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 read/数量 格式 字节数 内存地址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：读取内存地址数据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/数量 格式 字节数 内存地址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格式：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0" lvl="3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 ：代表16进制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0" lvl="3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 ：代表浮点数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0" lvl="3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 ：代表10进制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字节大小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0" lvl="3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 ：byte 代表1个字节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0" lvl="3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 ：half word 代表2个字节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0" lvl="3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 ：word 代表4个字节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0" lvl="3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 ：giant word 代表8个字节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 read/1wx 0x7ffee14a5ba8 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 read/1wd 0x7ffee14a5ba8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x/1wd 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0x7ffee14a5ba8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LLDB</a:t>
            </a:r>
            <a:r>
              <a:t>命令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860" y="1283335"/>
            <a:ext cx="5905500" cy="42913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95845" y="1582420"/>
            <a:ext cx="41109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后面的那个命令一定要执行，</a:t>
            </a:r>
            <a:endParaRPr lang="zh-CN" altLang="en-US"/>
          </a:p>
          <a:p>
            <a:pPr algn="l"/>
            <a:r>
              <a:rPr lang="zh-CN" altLang="en-US"/>
              <a:t>否则在 lldb 的状态下是看不到效果的。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0</TotalTime>
  <Words>2125</Words>
  <Application>WPS 演示</Application>
  <PresentationFormat>宽屏</PresentationFormat>
  <Paragraphs>106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方正书宋_GBK</vt:lpstr>
      <vt:lpstr>Wingdings</vt:lpstr>
      <vt:lpstr>微软雅黑</vt:lpstr>
      <vt:lpstr>汉仪旗黑KW</vt:lpstr>
      <vt:lpstr>黑体</vt:lpstr>
      <vt:lpstr>宋体</vt:lpstr>
      <vt:lpstr>宋体</vt:lpstr>
      <vt:lpstr>Arial Unicode MS</vt:lpstr>
      <vt:lpstr>汉仪书宋二KW</vt:lpstr>
      <vt:lpstr>Calibri Light</vt:lpstr>
      <vt:lpstr>Helvetica Neue</vt:lpstr>
      <vt:lpstr>Calibri</vt:lpstr>
      <vt:lpstr>汉仪中黑KW</vt:lpstr>
      <vt:lpstr>Office 主题</vt:lpstr>
      <vt:lpstr>Swift</vt:lpstr>
      <vt:lpstr>Swift 派发机制</vt:lpstr>
      <vt:lpstr>LLDB命令</vt:lpstr>
      <vt:lpstr>LLDB命令</vt:lpstr>
      <vt:lpstr>LLDB命令</vt:lpstr>
      <vt:lpstr>LLDB命令</vt:lpstr>
      <vt:lpstr>LLDB命令</vt:lpstr>
      <vt:lpstr>LLDB命令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apple</cp:lastModifiedBy>
  <cp:revision>714</cp:revision>
  <dcterms:created xsi:type="dcterms:W3CDTF">2021-01-28T03:58:35Z</dcterms:created>
  <dcterms:modified xsi:type="dcterms:W3CDTF">2021-01-28T03:58:35Z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