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92" r:id="rId3"/>
    <p:sldId id="295" r:id="rId4"/>
    <p:sldId id="298" r:id="rId6"/>
    <p:sldId id="379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5"/>
            <p14:sldId id="298"/>
            <p14:sldId id="379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78"/>
        <p:guide pos="3839"/>
        <p:guide pos="1096"/>
        <p:guide orient="horz" pos="595"/>
        <p:guide orient="horz" pos="822"/>
        <p:guide orient="horz" pos="1471"/>
        <p:guide orient="horz" pos="2896"/>
        <p:guide pos="2564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组件方式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基于URL+Block的路由方案；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更适用于简单的页面跳转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数据传输和复杂数据，可以实现，但是效率不高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需要注册过程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基于反射原理的方案； 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调用方便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代码自动补全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编译时检查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收敛了hard code，但是没有消除hard code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面向协议的服务注册方案；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调用方便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代码自动补全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编译时检查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消除硬编码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需要注册过程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protocol下沉到公共模块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URL+Block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原理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服务block：将提供的服务封装成block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服务URL：定义URL，用它表示组件中的某项服务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映射URL与block：在Router中将表示某项服务的URL与真正封装了服务的Block映射到字典中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调用服务：使用Router调用服务并是用返回值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流程总结：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将组件对外提供的服务以Block的形式进行封装；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定义URL以表示组件对外提供的某个接口；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应用启动阶段在全局字典中保存URL与Block的映射关系；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简单参数拼接到URL中，复杂参数包装到complexParams字典中；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服务调用方传入URL，由Router查询并调用与之绑定的Block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Target+Action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原理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反射类名 NSClassFromString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反射方法名 NSSelectorFormString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调用 performSelector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优化 NSInvocation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概念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目标组件A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暴露接口 对外提供服务的类Target_A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中间通信层 OWXMediator+A 的分类，运行时调用Targer_A中提供的服务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调用服务  依赖 OWCMediatior+A 分类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流程总结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定义目标组件；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定义目标组件的对外服务类和接口；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定义目标组件的中间通信层；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发起者与目标组件的中间通信层交互，调用目标组件的接口；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 中间通信层调用CTMediator，通过运行时接口实现通信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流程总结：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定义组件对外提供的服务协议、数据协议等；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根据服务协议，封装了组件对外提供服务的具体实现；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应用启动阶段在全局字典中保存协议与协议实现类的映射关系；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* 服务调用方传入服务协议，由Router查询协议具体实现类，并调用具体实现方法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989</Words>
  <Application>WPS 演示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组件化</vt:lpstr>
      <vt:lpstr>组件方式</vt:lpstr>
      <vt:lpstr>URL+Block</vt:lpstr>
      <vt:lpstr>Target+Action</vt:lpstr>
      <vt:lpstr>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1031</cp:revision>
  <dcterms:created xsi:type="dcterms:W3CDTF">2021-02-23T01:23:15Z</dcterms:created>
  <dcterms:modified xsi:type="dcterms:W3CDTF">2021-02-23T01:23:15Z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