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2" r:id="rId3"/>
    <p:sldId id="294" r:id="rId4"/>
    <p:sldId id="325" r:id="rId5"/>
    <p:sldId id="326" r:id="rId6"/>
    <p:sldId id="328" r:id="rId7"/>
    <p:sldId id="329" r:id="rId8"/>
    <p:sldId id="327" r:id="rId9"/>
    <p:sldId id="324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4"/>
            <p14:sldId id="325"/>
            <p14:sldId id="324"/>
            <p14:sldId id="318"/>
            <p14:sldId id="319"/>
            <p14:sldId id="320"/>
            <p14:sldId id="321"/>
            <p14:sldId id="326"/>
            <p14:sldId id="328"/>
            <p14:sldId id="329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55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单链表翻转：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head?.next == nil { return head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node = reverseList(head?.next)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head?.next?.next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 =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head_n: ListNode?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while head?.next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var temp = head?.next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head?.next = temp?.next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temp?.next =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head_n = temp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return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head?.next == nil { return head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node = reverseList(head?.next)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head?.next?.next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 =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head_n: ListNode?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while head?.next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var temp = head?.next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head?.next = temp?.next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temp?.next =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head_n = temp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return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移除链表元素：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哨兵节点：哨兵节点广泛应用于树和链表中，如伪头、伪尾、标记等，它们是纯功能的，通常不保存任何数据，其主要目的是使链表标准化，如使链表永不为空、永不无头、简化插入和删除。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递归与迭代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）有明确的递归出口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编写简单，但函数调用开销和堆栈开销比较大；（方便程序员，为难机器）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）利用原始值推到最终值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编写复杂，不容易理解，开销比较小；（方便机器，为难程序员）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迭代一定可以转为递归，递归不一定可以转为迭代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排序指标：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稳定性：排序前后，相同值得相对位置不变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原地性：是否需要开辟额外的数组空间辅助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选择排序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插入排序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冒泡排序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快排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中轴元素：数组中选择一个元素，一般为第一个元素；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左边元素：数组中所有小于中轴元素的元素，不包含中轴元素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右边元素：数组中所有大于等于中轴元素的元素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，不包含中轴元素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递归左右两边元素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判断链表是否有环：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：将遍历过的结点加入到哈希表中，如果后续再添加的时候发现有，则有环，且这个点就是换入口；时间复杂度：O(N)；空间复杂度：O(N)；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找到环的入口：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：同上；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快慢指针相遇：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：a+n(b+c)+b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a+(n+1)b+nc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slow: a + b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= 2 * slow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，即a+(n+1)b+nc=2(a+b)⟹a=c+(n−1)(b+c)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a=c+(n−1)(b+c)  ，所以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的长度等于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3420" y="3792220"/>
            <a:ext cx="4749800" cy="265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链表相交：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暴力法：对链表A中的每一个结点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，遍历整个链表 B 并检查链表 B 中是否存在结点和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相同；时间复杂度：O(N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哈希表：把链表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中的结点放到哈希表中，再遍历链表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，若存在，则为相交点；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)或O(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双指针法：两个指针 pA 和 pB，分别初始化为链表 A 和 B 的头结点，然后让它们向后逐结点遍历，当到达尾部的时候对调指针的指向，若在某一时刻 pA 和 pB 相遇，则 pA/pB 为相交结点。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删除第几个结点：快慢指针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相隔多少个结点、几倍关系等有数量关系的都用双指针或快慢指针；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1852</Words>
  <Application>WPS 演示</Application>
  <PresentationFormat>宽屏</PresentationFormat>
  <Paragraphs>152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宋体</vt:lpstr>
      <vt:lpstr>Arial Unicode MS</vt:lpstr>
      <vt:lpstr>Calibri</vt:lpstr>
      <vt:lpstr>Helvetica Neue</vt:lpstr>
      <vt:lpstr>汉仪书宋二KW</vt:lpstr>
      <vt:lpstr>Apple Symbols</vt:lpstr>
      <vt:lpstr>汉仪中黑KW</vt:lpstr>
      <vt:lpstr>Office 主题</vt:lpstr>
      <vt:lpstr>数据结构与算法</vt:lpstr>
      <vt:lpstr>链表</vt:lpstr>
      <vt:lpstr>排序-快排</vt:lpstr>
      <vt:lpstr>排序-快排</vt:lpstr>
      <vt:lpstr>排序-选择排序</vt:lpstr>
      <vt:lpstr>排序-冒泡排序</vt:lpstr>
      <vt:lpstr>排序-快排</vt:lpstr>
      <vt:lpstr>链表</vt:lpstr>
      <vt:lpstr>链表</vt:lpstr>
      <vt:lpstr>链表</vt:lpstr>
      <vt:lpstr>链表</vt:lpstr>
      <vt:lpstr>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wangshichao</cp:lastModifiedBy>
  <cp:revision>723</cp:revision>
  <dcterms:created xsi:type="dcterms:W3CDTF">2021-01-10T06:28:20Z</dcterms:created>
  <dcterms:modified xsi:type="dcterms:W3CDTF">2021-01-10T06:28:20Z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