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6" r:id="rId14"/>
    <p:sldId id="309" r:id="rId15"/>
    <p:sldId id="303" r:id="rId16"/>
    <p:sldId id="304" r:id="rId17"/>
    <p:sldId id="305" r:id="rId18"/>
    <p:sldId id="308" r:id="rId19"/>
    <p:sldId id="307" r:id="rId20"/>
    <p:sldId id="3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pensource.apple.com/tarballs/C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</a:t>
            </a:r>
            <a:r>
              <a:rPr kumimoji="1" lang="en-US" altLang="zh-CN"/>
              <a:t>Observer</a:t>
            </a:r>
            <a:r>
              <a:rPr kumimoji="1" lang="zh-CN" altLang="en-US"/>
              <a:t>监听</a:t>
            </a:r>
            <a:r>
              <a:rPr kumimoji="1" lang="en-US" altLang="zh-CN"/>
              <a:t>RunLoop</a:t>
            </a:r>
            <a:r>
              <a:rPr kumimoji="1" lang="zh-CN" altLang="en-US"/>
              <a:t>的所有状态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  <a:endParaRPr lang="zh-CN" altLang="en-US"/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1876995"/>
            <a:ext cx="8199286" cy="428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系统事件捕捉（之后会包装成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4070" y="6049010"/>
            <a:ext cx="290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异步主线程会用到</a:t>
            </a:r>
            <a:r>
              <a:rPr lang="en-US" altLang="zh-CN">
                <a:solidFill>
                  <a:srgbClr val="FF0000"/>
                </a:solidFill>
              </a:rPr>
              <a:t>runloop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线程保活的问题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[[NSRunLoop currentRunLoop] run];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是无法停止的，它专门开启一个永不销毁的线程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相当于调用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while(1) {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[[NSRunLoop currentRunLoop] runMode: ... beforeDate: ..];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[[NSRunLoop currentRunLoop] runMode: ... beforeDate: ..];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一旦被唤醒执行，则线程就执行完毕了；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while(!isStop) {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[[NSRunLoop currentRunLoop] runMode: ... beforeDate: ..];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isStop = yes;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CFRunLoopStop(CFRunLoopGetCurrent());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在创建的线程执行这段代码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None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3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/>
              <a:t>RunLoop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有了</a:t>
            </a:r>
            <a:r>
              <a:rPr lang="en-US" altLang="zh-CN"/>
              <a:t>RunLoop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https://opensource.apple.com/tarballs/CF/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NSRunLoop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与线程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RunLoop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相关的类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RunLoop</a:t>
            </a:r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  <a:endParaRPr kumimoji="1"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  <a:endParaRPr kumimoji="1"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  <a:endParaRPr kumimoji="1"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  <a:endParaRPr kumimoji="1" lang="en-US" altLang="zh-CN"/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  <a:endParaRPr kumimoji="1"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  <a:endParaRPr kumimoji="1"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  <a:endParaRPr kumimoji="1"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  <a:endParaRPr kumimoji="1" lang="en-US" altLang="zh-CN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795" y="1279651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3567</Words>
  <Application>WPS 演示</Application>
  <PresentationFormat>宽屏</PresentationFormat>
  <Paragraphs>323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Menlo-Regular</vt:lpstr>
      <vt:lpstr>Helvetica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汉仪中黑KW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  <vt:lpstr>RunLoop在实际开中的应用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705</cp:revision>
  <dcterms:created xsi:type="dcterms:W3CDTF">2020-10-21T13:27:52Z</dcterms:created>
  <dcterms:modified xsi:type="dcterms:W3CDTF">2020-10-21T13:27:52Z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