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2" r:id="rId3"/>
    <p:sldId id="29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68"/>
        <p:guide pos="3831"/>
        <p:guide pos="1096"/>
        <p:guide orient="horz" pos="595"/>
        <p:guide orient="horz" pos="822"/>
        <p:guide orient="horz" pos="1480"/>
        <p:guide orient="horz" pos="2863"/>
        <p:guide pos="2564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三方框架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AFNetworking  </a:t>
            </a:r>
            <a:r>
              <a:rPr lang="zh-CN" altLang="en-US" sz="1600"/>
              <a:t>问题参考：</a:t>
            </a:r>
            <a:r>
              <a:rPr lang="zh-CN" altLang="en-US" sz="1400"/>
              <a:t>http://balloonsys.com/blog/2016/12/27/afnetworking-in-a-nutshell/</a:t>
            </a:r>
            <a:endParaRPr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166370" y="1203325"/>
            <a:ext cx="11830685" cy="5417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AFNetworking3.0后为什么不再需要常驻线程？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charset="0"/>
              <a:buChar char="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AF2.x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使用的是NSURLConnection，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AFNetworking3.x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使用的是NSURLSession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ts val="2200"/>
              </a:lnSpc>
              <a:buFont typeface="Wingdings" panose="05000000000000000000" charset="0"/>
              <a:buChar char="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NSURLConnection 是被设计成异步发送的，调用了start方法后，NSURLConnection 会新建一些线程用底层的 CFSocket 去发送和接收请求，在发送和接收的一些事件发生后通知原来线程的Runloop去回调事件。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也就是发起请求后，这条线程并不能随风而去，而需要一直处于等待回调的状态。大概有三种方法使用NSURLConnection：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charset="0"/>
              <a:buChar char="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在主线程异步回调：存在两个问题，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）添加Runloop的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问题，需要添加到NSRunLoopCommonModes解决；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）一些序列化或错误处理的操作可以放到子线程去做，处理完成后通知主线程，所以直接放到主线程浪费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charset="0"/>
              <a:buChar char="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一个请求一个线程：线程开销太大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charset="0"/>
              <a:buChar char="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一条常驻线程：将请求添加到NSOperationQueue中，由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NSOperationQueue来控制并发，我们也可以通过setMaxConcurrentoperationCount:方法来设置最大并发数。注意：并发数并不等于所开辟的线程数。具体开辟几条线程由系统决定。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ts val="2200"/>
              </a:lnSpc>
              <a:buFont typeface="Wingdings" panose="05000000000000000000" charset="0"/>
              <a:buChar char="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charset="0"/>
              <a:buChar char="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SURLSession创建设定delegateQueue，这样我们就不用为了等待代理回调方法而苦苦保活线程了。同时还要注意一下，指定的用于接收回调的Queue的maxConcurrentOperationCount设为了1，这里目的是想要让并发的请求串行的进行回调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ts val="2200"/>
              </a:lnSpc>
              <a:buFont typeface="Wingdings" panose="05000000000000000000" charset="0"/>
              <a:buChar char="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780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汉仪旗黑</vt:lpstr>
      <vt:lpstr>黑体</vt:lpstr>
      <vt:lpstr>宋体</vt:lpstr>
      <vt:lpstr>Wingdings</vt:lpstr>
      <vt:lpstr>Menlo-Regular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三方框架</vt:lpstr>
      <vt:lpstr>AFNetworking  问题参考：http://balloonsys.com/blog/2016/12/27/afnetworking-in-a-nutshell/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wangshichao</cp:lastModifiedBy>
  <cp:revision>998</cp:revision>
  <dcterms:created xsi:type="dcterms:W3CDTF">2020-10-27T11:13:10Z</dcterms:created>
  <dcterms:modified xsi:type="dcterms:W3CDTF">2020-10-27T11:13:10Z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