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2" r:id="rId3"/>
    <p:sldId id="294" r:id="rId4"/>
    <p:sldId id="318" r:id="rId5"/>
    <p:sldId id="319" r:id="rId6"/>
    <p:sldId id="320" r:id="rId7"/>
    <p:sldId id="321" r:id="rId8"/>
    <p:sldId id="316" r:id="rId9"/>
    <p:sldId id="31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  <p14:sldId id="294"/>
            <p14:sldId id="318"/>
            <p14:sldId id="319"/>
            <p14:sldId id="320"/>
            <p14:sldId id="321"/>
            <p14:sldId id="316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60"/>
        <p:guide pos="3826"/>
        <p:guide pos="1096"/>
        <p:guide orient="horz" pos="595"/>
        <p:guide orient="horz" pos="855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数据结构与算法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判断链表是否有环：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哈希表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：将遍历过的结点加入到哈希表中，如果后续再添加的时候发现有，则有环，且这个点就是换入口；时间复杂度：O(N)；空间复杂度：O(N)；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快慢指针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时间复杂度：O(N)；空间复杂度：O(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找到环的入口：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哈希表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：同上；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快慢指针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时间复杂度：O(N)；空间复杂度：O(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快慢指针相遇：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：a+n(b+c)+b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a+(n+1)b+nc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slow: a + b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 = 2 * slow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，即a+(n+1)b+nc=2(a+b)⟹a=c+(n−1)(b+c)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a=c+(n−1)(b+c)  ，所以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的长度等于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3420" y="3792220"/>
            <a:ext cx="4749800" cy="265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链表相交：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暴力法：对链表A中的每一个结点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，遍历整个链表 B 并检查链表 B 中是否存在结点和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相同；时间复杂度：O(N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哈希表：把链表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中的结点放到哈希表中，再遍历链表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，若存在，则为相交点；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时间复杂度：O(N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)或O(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双指针法：两个指针 pA 和 pB，分别初始化为链表 A 和 B 的头结点，然后让它们向后逐结点遍历，当到达尾部的时候对调指针的指向，若在某一时刻 pA 和 pB 相遇，则 pA/pB 为相交结点。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时间复杂度：O(N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删除第几个结点：快慢指针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相隔多少个结点、几倍关系等有数量关系的都用双指针或快慢指针；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单链表翻转：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递归：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head?.next == nil { return head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 node = reverseList(head?.next)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head?.next?.next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head?.next = 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node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head_n: ListNode?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while head?.next != nil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var temp = head?.next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head?.next = temp?.next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temp?.next = head_n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head_n = temp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return head_n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递归：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head?.next == nil { return head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 node = reverseList(head?.next)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head?.next?.next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head?.next = 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node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head_n: ListNode?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while head?.next != nil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var temp = head?.next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head?.next = temp?.next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temp?.next = head_n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head_n = temp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return head_n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移除链表元素：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哨兵节点：哨兵节点广泛应用于树和链表中，如伪头、伪尾、标记等，它们是纯功能的，通常不保存任何数据，其主要目的是使链表标准化，如使链表永不为空、永不无头、简化插入和删除。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Swift 派发机制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影响消息派发的因素：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dynamic：消息机制派发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声明的位置：类型声明的作用域 和 extension.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值类型总是会使用直接派发, 简单易懂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协议和类的 extension 都会使用直接派发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NSObject 的 extension 会使用消息机制进行派发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NSObject 声明作用域里的函数都会使用函数表进行派发.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协议里声明的, 并且带有默认实现的函数会使用函数表进行派发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 (Reference Type Matters)：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指定派发方式 (Specifying Dispatch Behavior)：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final：final 允许类里面的函数使用直接派发.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dynamic：dynamic 可以让类里面的函数使用消息机制派发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@objc ：使用 @objc 的典型例子就是给 selector 一个命名空间 @objc(abc_methodName), 让这个函数可以被 Objective-C 的运行时调用.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@nonobjc：会改变派发的方式, 可以用来禁止消息机制派发这个函数, 不让这个函数注册到 Objective-C 的运行时里.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Swift 混合开发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1289685"/>
            <a:ext cx="5174615" cy="3183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25" y="1289685"/>
            <a:ext cx="6593205" cy="302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1834</Words>
  <Application>WPS 演示</Application>
  <PresentationFormat>宽屏</PresentationFormat>
  <Paragraphs>96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方正书宋_GBK</vt:lpstr>
      <vt:lpstr>Wingdings</vt:lpstr>
      <vt:lpstr>微软雅黑</vt:lpstr>
      <vt:lpstr>汉仪旗黑KW</vt:lpstr>
      <vt:lpstr>黑体</vt:lpstr>
      <vt:lpstr>宋体</vt:lpstr>
      <vt:lpstr>宋体</vt:lpstr>
      <vt:lpstr>Arial Unicode MS</vt:lpstr>
      <vt:lpstr>汉仪书宋二KW</vt:lpstr>
      <vt:lpstr>Calibri Light</vt:lpstr>
      <vt:lpstr>Helvetica Neue</vt:lpstr>
      <vt:lpstr>Calibri</vt:lpstr>
      <vt:lpstr>汉仪中黑KW</vt:lpstr>
      <vt:lpstr>Apple Symbols</vt:lpstr>
      <vt:lpstr>Office 主题</vt:lpstr>
      <vt:lpstr>Swift</vt:lpstr>
      <vt:lpstr>Swift 派发机制</vt:lpstr>
      <vt:lpstr>链表</vt:lpstr>
      <vt:lpstr>链表</vt:lpstr>
      <vt:lpstr>链表</vt:lpstr>
      <vt:lpstr>链表</vt:lpstr>
      <vt:lpstr>Swift 派发机制</vt:lpstr>
      <vt:lpstr>Swift 混合开发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apple</cp:lastModifiedBy>
  <cp:revision>716</cp:revision>
  <dcterms:created xsi:type="dcterms:W3CDTF">2020-10-30T09:18:09Z</dcterms:created>
  <dcterms:modified xsi:type="dcterms:W3CDTF">2020-10-30T09:18:09Z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