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EC15B-AF5A-4EE2-83A8-D117F8215EA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94960-D46E-4039-9EBC-D7A33104B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1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8247-6DAA-9E3F-C418-6B8DE7938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45A8B-9383-EB05-DCBC-DB2ED604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2C81C-E7BB-C710-0060-7A207EF1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DD441-C9FA-1E23-11F0-669B8079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0E3ED-55E2-AE61-B7F9-247CDB98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9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F0F6-2DAF-E6F4-ECA4-2DEBB8D2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088331-3EC7-AE31-FD47-C196F514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D7130-5C46-05EF-8A81-4441AA3B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2C655-7814-A560-5662-028B5C28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3F78B-A7D2-AD0C-BB2A-48976F26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4BD00B-581B-551F-9011-AEC82133E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9FBD9E-FAD8-E1D1-DE7E-38EE1FA3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2B1E4-F2A7-E5CB-095E-A9A56178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8BD8D-D642-3341-1E27-4FDB9E7C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FEEEA-8BF7-3CD7-4AA6-830398B7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7D54-248B-AB0A-F867-606AE6CA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2ED89-AEAD-2134-D079-62328AF3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5FD79-68E2-9A69-70D9-1705123C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8C0F-CCD9-75DC-6D0A-CACC3EAB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F7FC5-C1E5-B24E-F98A-E0168751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F8B0-8FB8-266A-DF92-72B90F0D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CCE9A-5C94-B2AB-1262-4218D327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EB675-A115-83C0-FCC9-0C094D03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7E8B-C3B7-9265-1D56-713160E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33AAC-D457-02F3-D8E1-CF2039F3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9A95-94DC-1F35-25D4-6CE3A81D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C0F2D-6000-EE21-E439-863A3A002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29788-A993-BFC7-3230-164B841A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FCBA2-9409-1944-6CC6-89103307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18551-F5BE-D1A4-0181-2DE9638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0948D-6636-298D-077D-7C1EC1C5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6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C8B4-0277-9CAB-E475-1B54F397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2EB3B-E731-DB7A-D81B-22DA1254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97551-1EB2-0027-B968-6E94028C3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CD9265-0229-85C2-F970-A4F3471CC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48B8A-F439-D93B-BFE1-3C2BF4DA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D0BB12-2B45-8B7C-3912-D7EBBC3C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8CDE6-0397-EEC2-302D-54A8E22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120B7-860A-2639-C6F7-78A011F3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D8998-A2CF-5A0D-6924-8472890A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5C5376-6768-8440-07DC-FD702FA0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75884-F9A6-175A-E0D3-BEAFA54A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5CB35-21B3-A6D4-E94D-90AE24EE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22708E-BF15-1009-6A96-D89562E5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A38CF9-2F31-C78E-DC95-D408507F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C49CDB-6C12-8AC8-0A24-74A33494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7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051B-F4A5-A35B-AB83-F8F829A5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D8FE3-92BA-FC66-3857-C99F83ED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31FB0-9601-BAC5-4115-EBCC1B16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48584-B655-549A-E53C-B6396F41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B83F2-E04F-08F4-8725-9ABB3F3F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B0254-498A-7D3A-1485-0374A7FB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6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03B0C-70D2-40EE-8080-1D174CE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9808D3-76EE-EC05-1F91-20C28463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2902F-076C-1E32-7506-D68BE097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3C214-160A-DD06-0CEA-6D71C500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79B90-F8EC-AA8B-2727-66193283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3C301-0667-231E-B26C-BF250CF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95B2A0-D578-FF54-2016-7EFBEC81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79A10-D76B-96BA-959D-BD231A4B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2C576-4B0D-E741-F870-EB681641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A7399-CE90-46DF-9FA1-56D178FE1AE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EB0FC-93DF-DCA6-2217-02D829C25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9EC32-3A78-3A7E-C305-AA0578225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53AA3-1425-4D46-883B-C19756FC9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4A1602-552A-B71C-0098-83F6516BDBE0}"/>
              </a:ext>
            </a:extLst>
          </p:cNvPr>
          <p:cNvSpPr/>
          <p:nvPr/>
        </p:nvSpPr>
        <p:spPr>
          <a:xfrm>
            <a:off x="2241550" y="114300"/>
            <a:ext cx="2686050" cy="46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Qwen2DecoderLayer #0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3930C0D-EF86-84C9-DA7D-FC8E8069EE16}"/>
              </a:ext>
            </a:extLst>
          </p:cNvPr>
          <p:cNvSpPr/>
          <p:nvPr/>
        </p:nvSpPr>
        <p:spPr>
          <a:xfrm>
            <a:off x="2241550" y="1079500"/>
            <a:ext cx="2686050" cy="46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Qwen2DecoderLayer #7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49B77D-2336-0FCB-7C28-F11E25016C08}"/>
              </a:ext>
            </a:extLst>
          </p:cNvPr>
          <p:cNvSpPr txBox="1"/>
          <p:nvPr/>
        </p:nvSpPr>
        <p:spPr>
          <a:xfrm>
            <a:off x="3411290" y="66940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45811F1-34D4-4BC4-5EDF-BCF6E3987E92}"/>
              </a:ext>
            </a:extLst>
          </p:cNvPr>
          <p:cNvSpPr/>
          <p:nvPr/>
        </p:nvSpPr>
        <p:spPr>
          <a:xfrm>
            <a:off x="1911349" y="346075"/>
            <a:ext cx="187325" cy="9556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7082C0-280C-7F27-15C0-3B4D68F9973D}"/>
              </a:ext>
            </a:extLst>
          </p:cNvPr>
          <p:cNvSpPr txBox="1"/>
          <p:nvPr/>
        </p:nvSpPr>
        <p:spPr>
          <a:xfrm>
            <a:off x="973272" y="63924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Prelude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7D3D574-7762-4C1B-3DD9-7D42480E914B}"/>
              </a:ext>
            </a:extLst>
          </p:cNvPr>
          <p:cNvSpPr/>
          <p:nvPr/>
        </p:nvSpPr>
        <p:spPr>
          <a:xfrm>
            <a:off x="2241550" y="2927350"/>
            <a:ext cx="2686050" cy="46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Qwen2DecoderLayer #8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528C066-85F5-4011-6FF2-AB26CE6334BB}"/>
              </a:ext>
            </a:extLst>
          </p:cNvPr>
          <p:cNvSpPr/>
          <p:nvPr/>
        </p:nvSpPr>
        <p:spPr>
          <a:xfrm>
            <a:off x="2241550" y="3892550"/>
            <a:ext cx="2686050" cy="46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Qwen2DecoderLayer #15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47C776-1A2E-B580-6BC1-FB3632273727}"/>
              </a:ext>
            </a:extLst>
          </p:cNvPr>
          <p:cNvSpPr txBox="1"/>
          <p:nvPr/>
        </p:nvSpPr>
        <p:spPr>
          <a:xfrm>
            <a:off x="3411290" y="34824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83BECF6-F94E-9481-C9AB-941C2F44819D}"/>
              </a:ext>
            </a:extLst>
          </p:cNvPr>
          <p:cNvSpPr/>
          <p:nvPr/>
        </p:nvSpPr>
        <p:spPr>
          <a:xfrm>
            <a:off x="1911349" y="3159125"/>
            <a:ext cx="187325" cy="9556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B1AD17-A4FC-0D20-9064-86F826CD6CDC}"/>
              </a:ext>
            </a:extLst>
          </p:cNvPr>
          <p:cNvSpPr txBox="1"/>
          <p:nvPr/>
        </p:nvSpPr>
        <p:spPr>
          <a:xfrm>
            <a:off x="215440" y="3452296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Block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CF1B9BB-1CE1-098C-953A-3049A21281CF}"/>
              </a:ext>
            </a:extLst>
          </p:cNvPr>
          <p:cNvSpPr/>
          <p:nvPr/>
        </p:nvSpPr>
        <p:spPr>
          <a:xfrm>
            <a:off x="2241550" y="4837668"/>
            <a:ext cx="2686050" cy="46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Qwen2DecoderLayer #16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870B024-71B7-DC5A-C1D3-6A607724AFAD}"/>
              </a:ext>
            </a:extLst>
          </p:cNvPr>
          <p:cNvSpPr/>
          <p:nvPr/>
        </p:nvSpPr>
        <p:spPr>
          <a:xfrm>
            <a:off x="2241550" y="5802868"/>
            <a:ext cx="2686050" cy="46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Qwen2DecoderLayer #23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7FFDE1-FB89-609E-4AA7-047D4DE3B858}"/>
              </a:ext>
            </a:extLst>
          </p:cNvPr>
          <p:cNvSpPr txBox="1"/>
          <p:nvPr/>
        </p:nvSpPr>
        <p:spPr>
          <a:xfrm>
            <a:off x="3411290" y="53927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B4195223-B450-67F8-9036-CF1DA1A911FB}"/>
              </a:ext>
            </a:extLst>
          </p:cNvPr>
          <p:cNvSpPr/>
          <p:nvPr/>
        </p:nvSpPr>
        <p:spPr>
          <a:xfrm>
            <a:off x="1911349" y="5069443"/>
            <a:ext cx="187325" cy="9556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5C5FFD-1004-47A0-35C9-153971E081B6}"/>
              </a:ext>
            </a:extLst>
          </p:cNvPr>
          <p:cNvSpPr txBox="1"/>
          <p:nvPr/>
        </p:nvSpPr>
        <p:spPr>
          <a:xfrm>
            <a:off x="1241298" y="536261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329BFA8-D8DE-BC3F-4B5B-230C844A0821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4590430" y="5260563"/>
            <a:ext cx="401082" cy="24127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0843FF-B97A-2535-1E7D-5B7A9FCB6A19}"/>
              </a:ext>
            </a:extLst>
          </p:cNvPr>
          <p:cNvSpPr txBox="1"/>
          <p:nvPr/>
        </p:nvSpPr>
        <p:spPr>
          <a:xfrm>
            <a:off x="5997367" y="646695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LM head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C114CA-FC15-1689-456A-45AA6294B3D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584575" y="4356100"/>
            <a:ext cx="0" cy="48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57DF3B3-69A5-9FB4-806F-053B57076A2C}"/>
              </a:ext>
            </a:extLst>
          </p:cNvPr>
          <p:cNvCxnSpPr>
            <a:cxnSpLocks/>
            <a:stCxn id="5" idx="2"/>
            <a:endCxn id="28" idx="1"/>
          </p:cNvCxnSpPr>
          <p:nvPr/>
        </p:nvCxnSpPr>
        <p:spPr>
          <a:xfrm rot="16200000" flipH="1">
            <a:off x="4688300" y="439325"/>
            <a:ext cx="205343" cy="24127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B940E55-EB85-F4CB-8F1E-E920BD875CEB}"/>
              </a:ext>
            </a:extLst>
          </p:cNvPr>
          <p:cNvSpPr txBox="1"/>
          <p:nvPr/>
        </p:nvSpPr>
        <p:spPr>
          <a:xfrm>
            <a:off x="5997367" y="1563727"/>
            <a:ext cx="127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Hidden rep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3D65A06-CA7E-4C00-480A-4B5E115BBB58}"/>
              </a:ext>
            </a:extLst>
          </p:cNvPr>
          <p:cNvSpPr txBox="1"/>
          <p:nvPr/>
        </p:nvSpPr>
        <p:spPr>
          <a:xfrm>
            <a:off x="8130967" y="1563727"/>
            <a:ext cx="141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Latent state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4A6447-9D1B-E29D-B1EE-0733E5FAC3AE}"/>
              </a:ext>
            </a:extLst>
          </p:cNvPr>
          <p:cNvSpPr/>
          <p:nvPr/>
        </p:nvSpPr>
        <p:spPr>
          <a:xfrm>
            <a:off x="7651750" y="1646793"/>
            <a:ext cx="203200" cy="203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1989F3D-EC17-19C6-B1D3-7D1D6883C4D2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753349" y="1849993"/>
            <a:ext cx="1" cy="34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流程图: 手动操作 38">
            <a:extLst>
              <a:ext uri="{FF2B5EF4-FFF2-40B4-BE49-F238E27FC236}">
                <a16:creationId xmlns:a16="http://schemas.microsoft.com/office/drawing/2014/main" id="{02F1ECD4-7534-7550-5C25-FCCF94B293C2}"/>
              </a:ext>
            </a:extLst>
          </p:cNvPr>
          <p:cNvSpPr/>
          <p:nvPr/>
        </p:nvSpPr>
        <p:spPr>
          <a:xfrm>
            <a:off x="7086599" y="2195475"/>
            <a:ext cx="1333500" cy="369332"/>
          </a:xfrm>
          <a:prstGeom prst="flowChartManualOperation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B29DE22-EDB0-22F2-0AEB-0451693BF9F5}"/>
              </a:ext>
            </a:extLst>
          </p:cNvPr>
          <p:cNvCxnSpPr>
            <a:stCxn id="39" idx="2"/>
            <a:endCxn id="9" idx="0"/>
          </p:cNvCxnSpPr>
          <p:nvPr/>
        </p:nvCxnSpPr>
        <p:spPr>
          <a:xfrm rot="5400000">
            <a:off x="5487691" y="661691"/>
            <a:ext cx="362543" cy="41687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D391BE6-4B31-043A-BF4C-671F4B43DFA7}"/>
              </a:ext>
            </a:extLst>
          </p:cNvPr>
          <p:cNvCxnSpPr>
            <a:stCxn id="10" idx="2"/>
            <a:endCxn id="34" idx="3"/>
          </p:cNvCxnSpPr>
          <p:nvPr/>
        </p:nvCxnSpPr>
        <p:spPr>
          <a:xfrm rot="5400000" flipH="1" flipV="1">
            <a:off x="5260458" y="72509"/>
            <a:ext cx="2607707" cy="5959475"/>
          </a:xfrm>
          <a:prstGeom prst="bentConnector4">
            <a:avLst>
              <a:gd name="adj1" fmla="val -8766"/>
              <a:gd name="adj2" fmla="val 1038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5A1E624-BC31-9228-4220-72B051FB2BEC}"/>
              </a:ext>
            </a:extLst>
          </p:cNvPr>
          <p:cNvSpPr txBox="1"/>
          <p:nvPr/>
        </p:nvSpPr>
        <p:spPr>
          <a:xfrm>
            <a:off x="7384402" y="1283812"/>
            <a:ext cx="73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062757-AEC8-0196-3329-11B244B9F088}"/>
              </a:ext>
            </a:extLst>
          </p:cNvPr>
          <p:cNvSpPr txBox="1"/>
          <p:nvPr/>
        </p:nvSpPr>
        <p:spPr>
          <a:xfrm>
            <a:off x="5516616" y="2195474"/>
            <a:ext cx="1569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parameters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表格&#10;&#10;AI 生成的内容可能不正确。">
            <a:extLst>
              <a:ext uri="{FF2B5EF4-FFF2-40B4-BE49-F238E27FC236}">
                <a16:creationId xmlns:a16="http://schemas.microsoft.com/office/drawing/2014/main" id="{6FD8D800-9227-19A9-C91B-6D833BFF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" b="1307"/>
          <a:stretch>
            <a:fillRect/>
          </a:stretch>
        </p:blipFill>
        <p:spPr>
          <a:xfrm>
            <a:off x="1346210" y="757738"/>
            <a:ext cx="9499580" cy="53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1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A40A0-80AE-8498-D511-6D7F72E4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Train (data, SFT/RL, …)</a:t>
            </a:r>
          </a:p>
          <a:p>
            <a:r>
              <a:rPr lang="en-US" altLang="zh-CN" dirty="0"/>
              <a:t>2. Linear Initialize (</a:t>
            </a:r>
            <a:r>
              <a:rPr lang="en-US" altLang="zh-CN" dirty="0" err="1"/>
              <a:t>eye+zero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 Baselines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 tl</dc:creator>
  <cp:lastModifiedBy>w tl</cp:lastModifiedBy>
  <cp:revision>2</cp:revision>
  <dcterms:created xsi:type="dcterms:W3CDTF">2025-05-20T03:47:34Z</dcterms:created>
  <dcterms:modified xsi:type="dcterms:W3CDTF">2025-05-20T04:38:17Z</dcterms:modified>
</cp:coreProperties>
</file>