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53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68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2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0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B34B-DDF5-4D93-8F0B-F4E4A586572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28D0-BFA3-4509-A894-C30042C9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 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</a:t>
            </a:r>
            <a:r>
              <a:rPr lang="en-US" smtClean="0"/>
              <a:t>Trace LaCour (WTL6C)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6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477" y="592566"/>
            <a:ext cx="2933046" cy="5782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BOARD OUTPUT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68" y="1442042"/>
            <a:ext cx="8731664" cy="49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477" y="592566"/>
            <a:ext cx="2933046" cy="5782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Sim OUTPUT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4" t="54150" b="2312"/>
          <a:stretch/>
        </p:blipFill>
        <p:spPr>
          <a:xfrm>
            <a:off x="3443803" y="1399591"/>
            <a:ext cx="5304393" cy="50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6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477" y="592566"/>
            <a:ext cx="2933046" cy="5782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Survey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81" y="1296954"/>
            <a:ext cx="5007837" cy="53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71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14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MINI PROJECT 0</vt:lpstr>
      <vt:lpstr>BOARD OUTPUT</vt:lpstr>
      <vt:lpstr>Sim OUTPUT</vt:lpstr>
      <vt:lpstr>Survey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0</dc:title>
  <dc:creator>William LaCour</dc:creator>
  <cp:lastModifiedBy>William LaCour</cp:lastModifiedBy>
  <cp:revision>2</cp:revision>
  <dcterms:created xsi:type="dcterms:W3CDTF">2018-09-07T18:54:27Z</dcterms:created>
  <dcterms:modified xsi:type="dcterms:W3CDTF">2018-09-07T19:04:07Z</dcterms:modified>
</cp:coreProperties>
</file>