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15-5-22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28DD66B-BC0B-4B15-8CD1-411D7D2BE211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2360" y="874800"/>
            <a:ext cx="7271640" cy="394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