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E2F8A66-96D9-46E7-8A9B-0A8F149877CB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3AFC0D3D-F401-4590-98F1-17E0976F9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8A66-96D9-46E7-8A9B-0A8F149877CB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0D3D-F401-4590-98F1-17E0976F9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8A66-96D9-46E7-8A9B-0A8F149877CB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0D3D-F401-4590-98F1-17E0976F9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8A66-96D9-46E7-8A9B-0A8F149877CB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0D3D-F401-4590-98F1-17E0976F9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8A66-96D9-46E7-8A9B-0A8F149877CB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0D3D-F401-4590-98F1-17E0976F9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8A66-96D9-46E7-8A9B-0A8F149877CB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0D3D-F401-4590-98F1-17E0976F99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8A66-96D9-46E7-8A9B-0A8F149877CB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0D3D-F401-4590-98F1-17E0976F99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8A66-96D9-46E7-8A9B-0A8F149877CB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0D3D-F401-4590-98F1-17E0976F9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8A66-96D9-46E7-8A9B-0A8F149877CB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0D3D-F401-4590-98F1-17E0976F9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E2F8A66-96D9-46E7-8A9B-0A8F149877CB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3AFC0D3D-F401-4590-98F1-17E0976F9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E2F8A66-96D9-46E7-8A9B-0A8F149877CB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3AFC0D3D-F401-4590-98F1-17E0976F9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E2F8A66-96D9-46E7-8A9B-0A8F149877CB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AFC0D3D-F401-4590-98F1-17E0976F99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SnapBox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Weston Odom </a:t>
            </a:r>
          </a:p>
          <a:p>
            <a:r>
              <a:rPr lang="en-US" dirty="0" smtClean="0"/>
              <a:t>Rainer Powell </a:t>
            </a:r>
          </a:p>
          <a:p>
            <a:r>
              <a:rPr lang="en-US" dirty="0" smtClean="0"/>
              <a:t>Mason Volk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 Diagram: Finding a Picture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768923" y="2119313"/>
            <a:ext cx="3585516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 Diagram (Stretch): Groups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831028" y="2119313"/>
            <a:ext cx="5461307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</a:p>
          <a:p>
            <a:r>
              <a:rPr lang="en-US" dirty="0" smtClean="0"/>
              <a:t>Functional requirements</a:t>
            </a:r>
          </a:p>
          <a:p>
            <a:r>
              <a:rPr lang="en-US" dirty="0" smtClean="0"/>
              <a:t>Non-functional requirements</a:t>
            </a:r>
          </a:p>
          <a:p>
            <a:r>
              <a:rPr lang="en-US" dirty="0" smtClean="0"/>
              <a:t>Diagrams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Name and sort pictures</a:t>
            </a:r>
          </a:p>
          <a:p>
            <a:pPr lvl="1"/>
            <a:r>
              <a:rPr lang="en-US" dirty="0" smtClean="0"/>
              <a:t>Schedules and naming schemes</a:t>
            </a:r>
          </a:p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Allow organization and retrieval of pictures with little effort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/>
              <a:t>to create an app that allows users to define a schedule, take pictures, and easily and efficiently browse those </a:t>
            </a:r>
            <a:r>
              <a:rPr lang="en-US" dirty="0" smtClean="0"/>
              <a:t>images.</a:t>
            </a:r>
          </a:p>
          <a:p>
            <a:r>
              <a:rPr lang="en-US" dirty="0" smtClean="0"/>
              <a:t>Stretch goal</a:t>
            </a:r>
          </a:p>
          <a:p>
            <a:pPr lvl="1"/>
            <a:r>
              <a:rPr lang="en-US" dirty="0" smtClean="0"/>
              <a:t>allow </a:t>
            </a:r>
            <a:r>
              <a:rPr lang="en-US" dirty="0"/>
              <a:t>users to join </a:t>
            </a:r>
            <a:r>
              <a:rPr lang="en-US" dirty="0" smtClean="0"/>
              <a:t>groups</a:t>
            </a:r>
            <a:r>
              <a:rPr lang="en-US" dirty="0"/>
              <a:t> </a:t>
            </a:r>
            <a:r>
              <a:rPr lang="en-US" dirty="0" smtClean="0"/>
              <a:t>with synced </a:t>
            </a:r>
            <a:r>
              <a:rPr lang="en-US" dirty="0"/>
              <a:t>photos taken during group events </a:t>
            </a:r>
            <a:r>
              <a:rPr lang="en-US" dirty="0" smtClean="0"/>
              <a:t>synced.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Users should be able to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custom File-naming Schemes</a:t>
            </a:r>
            <a:r>
              <a:rPr lang="en-US" dirty="0" smtClean="0"/>
              <a:t>.</a:t>
            </a:r>
            <a:endParaRPr lang="en-US" u="none" strike="noStrike" dirty="0" smtClean="0"/>
          </a:p>
          <a:p>
            <a:pPr lvl="1"/>
            <a:r>
              <a:rPr lang="en-US" u="none" strike="noStrike" dirty="0" smtClean="0"/>
              <a:t>perform CRUD operations on Schedules and Events. </a:t>
            </a:r>
          </a:p>
          <a:p>
            <a:pPr lvl="1"/>
            <a:r>
              <a:rPr lang="en-US" u="none" strike="noStrike" dirty="0" smtClean="0"/>
              <a:t>take pictures with phone’s camera </a:t>
            </a:r>
            <a:r>
              <a:rPr lang="en-US" dirty="0" smtClean="0"/>
              <a:t>and</a:t>
            </a:r>
            <a:r>
              <a:rPr lang="en-US" u="none" strike="noStrike" dirty="0" smtClean="0"/>
              <a:t> store conveniently. </a:t>
            </a:r>
          </a:p>
          <a:p>
            <a:pPr lvl="1"/>
            <a:r>
              <a:rPr lang="en-US" u="none" strike="noStrike" dirty="0" smtClean="0"/>
              <a:t>browse/view locally saved pictures.</a:t>
            </a:r>
          </a:p>
          <a:p>
            <a:pPr lvl="1"/>
            <a:r>
              <a:rPr lang="en-US" u="none" strike="noStrike" dirty="0" smtClean="0"/>
              <a:t>basic image-saving must function with or without Internet connection.</a:t>
            </a:r>
          </a:p>
          <a:p>
            <a:endParaRPr lang="en-US" u="none" strike="noStrike" dirty="0" smtClean="0"/>
          </a:p>
          <a:p>
            <a:r>
              <a:rPr lang="en-US" u="none" strike="noStrike" dirty="0" smtClean="0"/>
              <a:t>Stretch</a:t>
            </a:r>
          </a:p>
          <a:p>
            <a:pPr lvl="1"/>
            <a:r>
              <a:rPr lang="en-US" u="none" strike="noStrike" dirty="0" smtClean="0"/>
              <a:t>search for and manage membership in Groups.</a:t>
            </a:r>
          </a:p>
          <a:p>
            <a:pPr marL="342900" lvl="1" indent="-342900">
              <a:buNone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u="none" strike="noStrike" dirty="0" smtClean="0"/>
              <a:t>Intuitive in-app navigation.</a:t>
            </a:r>
          </a:p>
          <a:p>
            <a:pPr lvl="0"/>
            <a:r>
              <a:rPr lang="en-US" u="none" strike="noStrike" dirty="0" smtClean="0"/>
              <a:t>Minimal effort required for common tasks.</a:t>
            </a:r>
          </a:p>
          <a:p>
            <a:pPr lvl="0"/>
            <a:r>
              <a:rPr lang="en-US" dirty="0" smtClean="0"/>
              <a:t>OS</a:t>
            </a:r>
          </a:p>
          <a:p>
            <a:pPr lvl="1"/>
            <a:r>
              <a:rPr lang="en-US" dirty="0" smtClean="0"/>
              <a:t>Must have &gt;= Android 2.3</a:t>
            </a:r>
          </a:p>
          <a:p>
            <a:pPr lvl="0"/>
            <a:r>
              <a:rPr lang="en-US" dirty="0" smtClean="0"/>
              <a:t>Hardware</a:t>
            </a:r>
          </a:p>
          <a:p>
            <a:pPr lvl="1"/>
            <a:r>
              <a:rPr lang="en-US" u="none" strike="noStrike" dirty="0" smtClean="0"/>
              <a:t>Must have working camera on device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u="none" strike="noStrike" dirty="0" smtClean="0"/>
              <a:t>calendar-based scheduling system</a:t>
            </a:r>
          </a:p>
          <a:p>
            <a:r>
              <a:rPr lang="en-US" u="none" strike="noStrike" dirty="0" smtClean="0"/>
              <a:t>basic camera functionality</a:t>
            </a:r>
          </a:p>
          <a:p>
            <a:r>
              <a:rPr lang="en-US" u="none" strike="noStrike" dirty="0" smtClean="0"/>
              <a:t>file browser - view captured images</a:t>
            </a:r>
          </a:p>
          <a:p>
            <a:pPr lvl="0"/>
            <a:endParaRPr lang="en-US" u="none" strike="noStrike" dirty="0" smtClean="0"/>
          </a:p>
          <a:p>
            <a:pPr lvl="0"/>
            <a:r>
              <a:rPr lang="en-US" dirty="0" smtClean="0"/>
              <a:t>Stretch</a:t>
            </a:r>
            <a:endParaRPr lang="en-US" u="none" strike="noStrike" dirty="0" smtClean="0"/>
          </a:p>
          <a:p>
            <a:pPr lvl="1"/>
            <a:r>
              <a:rPr lang="en-US" u="none" strike="noStrike" dirty="0" smtClean="0"/>
              <a:t>Groups (group organizer)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Class Diagram</a:t>
            </a:r>
            <a:endParaRPr lang="en-US" dirty="0"/>
          </a:p>
        </p:txBody>
      </p:sp>
      <p:pic>
        <p:nvPicPr>
          <p:cNvPr id="1029" name="Picture 5" descr="C:\Users\Stives\Downloads\SnapBoxHLClass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57278" y="2198856"/>
            <a:ext cx="5608806" cy="3444539"/>
          </a:xfrm>
          <a:prstGeom prst="rect">
            <a:avLst/>
          </a:prstGeom>
          <a:noFill/>
        </p:spPr>
      </p:pic>
      <p:sp>
        <p:nvSpPr>
          <p:cNvPr id="1026" name="AutoShape 2" descr="Displaying SnapBoxHLClass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isplaying SnapBoxHLClass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058040" y="2119313"/>
            <a:ext cx="5007283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110</TotalTime>
  <Words>199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Brush Script MT</vt:lpstr>
      <vt:lpstr>Constantia</vt:lpstr>
      <vt:lpstr>Franklin Gothic Book</vt:lpstr>
      <vt:lpstr>Rage Italic</vt:lpstr>
      <vt:lpstr>Pushpin</vt:lpstr>
      <vt:lpstr>SnapBox Requirements</vt:lpstr>
      <vt:lpstr>Overview</vt:lpstr>
      <vt:lpstr>Project Description</vt:lpstr>
      <vt:lpstr>Project Description (Cont.)</vt:lpstr>
      <vt:lpstr>Functional Requirements</vt:lpstr>
      <vt:lpstr>Non-functional Requirements</vt:lpstr>
      <vt:lpstr>Features</vt:lpstr>
      <vt:lpstr>High-Level Class Diagram</vt:lpstr>
      <vt:lpstr>Use Case Diagram</vt:lpstr>
      <vt:lpstr>Activity Diagram: Finding a Picture</vt:lpstr>
      <vt:lpstr>Activity Diagram (Stretch): Groups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SnapBox Requirements</dc:title>
  <dc:creator>Stives</dc:creator>
  <cp:lastModifiedBy>rgpowell</cp:lastModifiedBy>
  <cp:revision>6</cp:revision>
  <dcterms:created xsi:type="dcterms:W3CDTF">2014-02-25T02:01:09Z</dcterms:created>
  <dcterms:modified xsi:type="dcterms:W3CDTF">2014-02-25T19:32:40Z</dcterms:modified>
</cp:coreProperties>
</file>