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  <p:sldId id="264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\\inf107\oduczni\_TSSI_2017\spraw_poz\2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endParaRPr lang="pl-PL" dirty="0" smtClean="0"/>
          </a:p>
          <a:p>
            <a:r>
              <a:rPr lang="pl-PL" dirty="0" smtClean="0"/>
              <a:t>Skasuj wszystkie pliki </a:t>
            </a:r>
            <a:r>
              <a:rPr lang="pl-PL" dirty="0" err="1" smtClean="0"/>
              <a:t>html</a:t>
            </a:r>
            <a:endParaRPr lang="pl-PL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Stwórz na dysku d </a:t>
            </a:r>
            <a:r>
              <a:rPr lang="pl-PL" dirty="0" smtClean="0"/>
              <a:t>folder pozycjonowanie</a:t>
            </a:r>
            <a:endParaRPr lang="pl-PL" dirty="0" smtClean="0"/>
          </a:p>
          <a:p>
            <a:r>
              <a:rPr lang="pl-PL" dirty="0" smtClean="0"/>
              <a:t>Nazwij plik nazwisko_2id1, zapisz plik w folderze </a:t>
            </a:r>
            <a:r>
              <a:rPr lang="pl-PL" dirty="0" smtClean="0"/>
              <a:t>pozycjonowanie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Sprawdź czy działa </a:t>
            </a:r>
            <a:r>
              <a:rPr lang="pl-PL" dirty="0" err="1" smtClean="0"/>
              <a:t>walidator</a:t>
            </a:r>
            <a:r>
              <a:rPr lang="pl-PL" dirty="0" smtClean="0"/>
              <a:t> lokalny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 zakończeniu kartkówki pracę zapisz do katalogu  </a:t>
            </a:r>
            <a:r>
              <a:rPr lang="pl-PL" dirty="0" smtClean="0">
                <a:hlinkClick r:id="rId2" action="ppaction://hlinkfile"/>
              </a:rPr>
              <a:t>\\inf107\oduczni\_</a:t>
            </a:r>
            <a:r>
              <a:rPr lang="pl-PL" dirty="0" smtClean="0">
                <a:hlinkClick r:id="rId2" action="ppaction://hlinkfile"/>
              </a:rPr>
              <a:t>TSSI_2017\spraw_poz\2i</a:t>
            </a:r>
            <a:r>
              <a:rPr lang="pl-PL" dirty="0" smtClean="0"/>
              <a:t>...</a:t>
            </a:r>
          </a:p>
          <a:p>
            <a:r>
              <a:rPr lang="pl-PL" dirty="0" smtClean="0"/>
              <a:t>Kopiujemy samego </a:t>
            </a:r>
            <a:r>
              <a:rPr lang="pl-PL" dirty="0" err="1" smtClean="0"/>
              <a:t>html</a:t>
            </a:r>
            <a:r>
              <a:rPr lang="pl-PL" dirty="0" smtClean="0"/>
              <a:t> </a:t>
            </a:r>
            <a:r>
              <a:rPr lang="pl-PL" smtClean="0"/>
              <a:t>bez obrazków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Strona powinna posiadać informacje o autorze i słowo </a:t>
            </a:r>
            <a:r>
              <a:rPr lang="pl-PL" dirty="0" smtClean="0"/>
              <a:t>kluczowe pozycjonowanie</a:t>
            </a:r>
            <a:endParaRPr lang="pl-PL" dirty="0" smtClean="0"/>
          </a:p>
          <a:p>
            <a:r>
              <a:rPr lang="pl-PL" dirty="0" smtClean="0"/>
              <a:t>Czas trwania kartkówki </a:t>
            </a:r>
            <a:r>
              <a:rPr lang="pl-PL" dirty="0" smtClean="0"/>
              <a:t>45</a:t>
            </a:r>
            <a:r>
              <a:rPr lang="pl-PL" dirty="0" smtClean="0"/>
              <a:t> </a:t>
            </a:r>
            <a:r>
              <a:rPr lang="pl-PL" dirty="0" smtClean="0"/>
              <a:t>min</a:t>
            </a:r>
          </a:p>
          <a:p>
            <a:r>
              <a:rPr lang="pl-PL" dirty="0" smtClean="0"/>
              <a:t>Rozpoczynamy pisanie na moje polecenie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Po zakończeniu pisania i upewnieniu się, że plik został zapisany na dysku sieciowym proszę o skasowanie folderu pozycjonowanie z d, usunięciu go z kosza, otworzenie </a:t>
            </a:r>
            <a:r>
              <a:rPr lang="pl-PL" dirty="0" err="1" smtClean="0">
                <a:solidFill>
                  <a:srgbClr val="FF0000"/>
                </a:solidFill>
              </a:rPr>
              <a:t>notpad</a:t>
            </a:r>
            <a:r>
              <a:rPr lang="pl-PL" dirty="0" smtClean="0">
                <a:solidFill>
                  <a:srgbClr val="FF0000"/>
                </a:solidFill>
              </a:rPr>
              <a:t>++ aby się upewnić że nic tam nie ma !!!!!</a:t>
            </a:r>
            <a:endParaRPr lang="pl-PL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100</Words>
  <Application>Microsoft Office PowerPoint</Application>
  <PresentationFormat>Pokaz na ekranie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Slajd 1</vt:lpstr>
      <vt:lpstr>Slajd 2</vt:lpstr>
      <vt:lpstr>Slajd 3</vt:lpstr>
      <vt:lpstr>Slajd 4</vt:lpstr>
      <vt:lpstr>Slajd 5</vt:lpstr>
      <vt:lpstr>Slajd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Lenovo</dc:creator>
  <cp:lastModifiedBy>Dominika</cp:lastModifiedBy>
  <cp:revision>15</cp:revision>
  <dcterms:created xsi:type="dcterms:W3CDTF">2016-09-28T08:32:36Z</dcterms:created>
  <dcterms:modified xsi:type="dcterms:W3CDTF">2018-02-06T07:59:20Z</dcterms:modified>
</cp:coreProperties>
</file>