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87B6-AAA1-4B19-93E6-931F3D8F6F7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1E2D-2663-4078-8032-90EB0F53E76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pl-PL" dirty="0" smtClean="0"/>
              <a:t>Układ płynny 80</a:t>
            </a:r>
            <a:r>
              <a:rPr lang="pl-PL" dirty="0" smtClean="0"/>
              <a:t>% lub stała szerokość 960px </a:t>
            </a:r>
            <a:r>
              <a:rPr lang="pl-PL" dirty="0" smtClean="0"/>
              <a:t>okna przeglądarki, wyśrodkowany w oknie przeglądarki</a:t>
            </a:r>
          </a:p>
          <a:p>
            <a:r>
              <a:rPr lang="pl-PL" dirty="0" smtClean="0"/>
              <a:t>Punktacja:</a:t>
            </a:r>
          </a:p>
          <a:p>
            <a:pPr lvl="1"/>
            <a:r>
              <a:rPr lang="pl-PL" dirty="0" smtClean="0"/>
              <a:t>Menu 5pkt</a:t>
            </a:r>
          </a:p>
          <a:p>
            <a:pPr lvl="1"/>
            <a:r>
              <a:rPr lang="pl-PL" dirty="0" smtClean="0"/>
              <a:t>Nagłówek 5pkt</a:t>
            </a:r>
          </a:p>
          <a:p>
            <a:pPr lvl="1"/>
            <a:r>
              <a:rPr lang="pl-PL" dirty="0" smtClean="0"/>
              <a:t>Pozostałe elementy </a:t>
            </a:r>
            <a:r>
              <a:rPr lang="pl-PL" dirty="0" smtClean="0"/>
              <a:t>5pkt ( w tym układ płynny 1 </a:t>
            </a:r>
            <a:r>
              <a:rPr lang="pl-PL" dirty="0" err="1" smtClean="0"/>
              <a:t>pkt</a:t>
            </a:r>
            <a:r>
              <a:rPr lang="pl-PL" smtClean="0"/>
              <a:t>)</a:t>
            </a:r>
            <a:endParaRPr lang="pl-PL" dirty="0" smtClean="0"/>
          </a:p>
          <a:p>
            <a:r>
              <a:rPr lang="pl-PL" dirty="0" smtClean="0"/>
              <a:t>Błąd na </a:t>
            </a:r>
            <a:r>
              <a:rPr lang="pl-PL" dirty="0" err="1" smtClean="0"/>
              <a:t>walidatorze</a:t>
            </a:r>
            <a:r>
              <a:rPr lang="pl-PL" dirty="0" smtClean="0"/>
              <a:t> -3pkt</a:t>
            </a:r>
          </a:p>
          <a:p>
            <a:r>
              <a:rPr lang="pl-PL" dirty="0" smtClean="0"/>
              <a:t>Brak układu 0pkt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Plik nazywamy nazwisko_2if1.html</a:t>
            </a:r>
          </a:p>
          <a:p>
            <a:r>
              <a:rPr lang="pl-PL" dirty="0" smtClean="0"/>
              <a:t>Używamy wewnętrznego arkusza stylów</a:t>
            </a:r>
          </a:p>
          <a:p>
            <a:r>
              <a:rPr lang="pl-PL" dirty="0" smtClean="0"/>
              <a:t>Zapisujemy na d w folderze z nazwiskiem</a:t>
            </a:r>
          </a:p>
          <a:p>
            <a:r>
              <a:rPr lang="pl-PL" dirty="0" smtClean="0"/>
              <a:t>Kopiujemy tylko plik</a:t>
            </a:r>
          </a:p>
          <a:p>
            <a:r>
              <a:rPr lang="pl-PL" dirty="0" smtClean="0"/>
              <a:t>Nie zmieniamy </a:t>
            </a:r>
            <a:r>
              <a:rPr lang="pl-PL" smtClean="0"/>
              <a:t>nazwy obrazka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</Words>
  <Application>Microsoft Office PowerPoint</Application>
  <PresentationFormat>Pokaz na ekranie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Dominika</dc:creator>
  <cp:lastModifiedBy>Dominika</cp:lastModifiedBy>
  <cp:revision>2</cp:revision>
  <dcterms:created xsi:type="dcterms:W3CDTF">2018-02-04T21:20:03Z</dcterms:created>
  <dcterms:modified xsi:type="dcterms:W3CDTF">2018-02-06T08:05:38Z</dcterms:modified>
</cp:coreProperties>
</file>