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7B6-AAA1-4B19-93E6-931F3D8F6F7F}" type="datetimeFigureOut">
              <a:rPr lang="pl-PL" smtClean="0"/>
              <a:t>2018-02-04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2D-2663-4078-8032-90EB0F53E76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7B6-AAA1-4B19-93E6-931F3D8F6F7F}" type="datetimeFigureOut">
              <a:rPr lang="pl-PL" smtClean="0"/>
              <a:t>2018-02-04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2D-2663-4078-8032-90EB0F53E76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7B6-AAA1-4B19-93E6-931F3D8F6F7F}" type="datetimeFigureOut">
              <a:rPr lang="pl-PL" smtClean="0"/>
              <a:t>2018-02-04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2D-2663-4078-8032-90EB0F53E76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7B6-AAA1-4B19-93E6-931F3D8F6F7F}" type="datetimeFigureOut">
              <a:rPr lang="pl-PL" smtClean="0"/>
              <a:t>2018-02-04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2D-2663-4078-8032-90EB0F53E76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7B6-AAA1-4B19-93E6-931F3D8F6F7F}" type="datetimeFigureOut">
              <a:rPr lang="pl-PL" smtClean="0"/>
              <a:t>2018-02-04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2D-2663-4078-8032-90EB0F53E76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7B6-AAA1-4B19-93E6-931F3D8F6F7F}" type="datetimeFigureOut">
              <a:rPr lang="pl-PL" smtClean="0"/>
              <a:t>2018-02-04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2D-2663-4078-8032-90EB0F53E76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7B6-AAA1-4B19-93E6-931F3D8F6F7F}" type="datetimeFigureOut">
              <a:rPr lang="pl-PL" smtClean="0"/>
              <a:t>2018-02-04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2D-2663-4078-8032-90EB0F53E76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7B6-AAA1-4B19-93E6-931F3D8F6F7F}" type="datetimeFigureOut">
              <a:rPr lang="pl-PL" smtClean="0"/>
              <a:t>2018-02-04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2D-2663-4078-8032-90EB0F53E76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7B6-AAA1-4B19-93E6-931F3D8F6F7F}" type="datetimeFigureOut">
              <a:rPr lang="pl-PL" smtClean="0"/>
              <a:t>2018-02-04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2D-2663-4078-8032-90EB0F53E76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7B6-AAA1-4B19-93E6-931F3D8F6F7F}" type="datetimeFigureOut">
              <a:rPr lang="pl-PL" smtClean="0"/>
              <a:t>2018-02-04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2D-2663-4078-8032-90EB0F53E76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7B6-AAA1-4B19-93E6-931F3D8F6F7F}" type="datetimeFigureOut">
              <a:rPr lang="pl-PL" smtClean="0"/>
              <a:t>2018-02-04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2D-2663-4078-8032-90EB0F53E76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87B6-AAA1-4B19-93E6-931F3D8F6F7F}" type="datetimeFigureOut">
              <a:rPr lang="pl-PL" smtClean="0"/>
              <a:t>2018-02-04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01E2D-2663-4078-8032-90EB0F53E760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pl-PL" dirty="0" smtClean="0"/>
              <a:t>Układ płynny  okna przeglądarki, wyśrodkowany w oknie przeglądarki</a:t>
            </a:r>
          </a:p>
          <a:p>
            <a:r>
              <a:rPr lang="pl-PL" dirty="0" smtClean="0"/>
              <a:t>Punktacja:</a:t>
            </a:r>
          </a:p>
          <a:p>
            <a:pPr lvl="1"/>
            <a:r>
              <a:rPr lang="pl-PL" dirty="0" smtClean="0"/>
              <a:t>Obrazek z podpisem 5pkt</a:t>
            </a:r>
          </a:p>
          <a:p>
            <a:pPr lvl="1"/>
            <a:r>
              <a:rPr lang="pl-PL" dirty="0" smtClean="0"/>
              <a:t>Zamiana obrazka niebieskiego po najechaniu myszą </a:t>
            </a:r>
            <a:r>
              <a:rPr lang="pl-PL" smtClean="0"/>
              <a:t>na zielony obrazek </a:t>
            </a:r>
            <a:r>
              <a:rPr lang="pl-PL" dirty="0" smtClean="0"/>
              <a:t>5pkt</a:t>
            </a:r>
          </a:p>
          <a:p>
            <a:pPr lvl="1"/>
            <a:r>
              <a:rPr lang="pl-PL" dirty="0" smtClean="0"/>
              <a:t>Pozostałe elementy 5pkt</a:t>
            </a:r>
          </a:p>
          <a:p>
            <a:r>
              <a:rPr lang="pl-PL" dirty="0" smtClean="0"/>
              <a:t>Błąd na </a:t>
            </a:r>
            <a:r>
              <a:rPr lang="pl-PL" dirty="0" err="1" smtClean="0"/>
              <a:t>walidatorze</a:t>
            </a:r>
            <a:r>
              <a:rPr lang="pl-PL" dirty="0" smtClean="0"/>
              <a:t> -3pkt</a:t>
            </a:r>
          </a:p>
          <a:p>
            <a:r>
              <a:rPr lang="pl-PL" dirty="0" smtClean="0"/>
              <a:t>Brak układu 0pkt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Plik nazywamy nazwisko_2if1.html</a:t>
            </a:r>
          </a:p>
          <a:p>
            <a:r>
              <a:rPr lang="pl-PL" dirty="0" smtClean="0"/>
              <a:t>Używamy wewnętrznego arkusza stylów</a:t>
            </a:r>
          </a:p>
          <a:p>
            <a:r>
              <a:rPr lang="pl-PL" dirty="0" smtClean="0"/>
              <a:t>Zapisujemy na d w folderze z nazwiskiem</a:t>
            </a:r>
          </a:p>
          <a:p>
            <a:r>
              <a:rPr lang="pl-PL" dirty="0" smtClean="0"/>
              <a:t>Kopiujemy tylko plik</a:t>
            </a:r>
          </a:p>
          <a:p>
            <a:r>
              <a:rPr lang="pl-PL" dirty="0" smtClean="0"/>
              <a:t>Nie zmieniamy nazwy obrazka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57</Words>
  <Application>Microsoft Office PowerPoint</Application>
  <PresentationFormat>Pokaz na ekranie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Motyw pakietu Office</vt:lpstr>
      <vt:lpstr>Slajd 1</vt:lpstr>
      <vt:lpstr>Slajd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Dominika</dc:creator>
  <cp:lastModifiedBy>Dominika</cp:lastModifiedBy>
  <cp:revision>4</cp:revision>
  <dcterms:created xsi:type="dcterms:W3CDTF">2018-02-04T21:20:03Z</dcterms:created>
  <dcterms:modified xsi:type="dcterms:W3CDTF">2018-02-04T21:52:57Z</dcterms:modified>
</cp:coreProperties>
</file>