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2EF37-50DC-4A2E-9622-1D8E57BD5A24}" type="datetimeFigureOut">
              <a:rPr lang="pl-PL" smtClean="0"/>
              <a:t>2013-10-28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EFD34-34D4-49B7-B218-74151A82A8B3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EFD34-34D4-49B7-B218-74151A82A8B3}" type="slidenum">
              <a:rPr lang="pl-PL" smtClean="0"/>
              <a:t>2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17D6-3216-4B0D-B830-CA7924029E01}" type="datetimeFigureOut">
              <a:rPr lang="pl-PL" smtClean="0"/>
              <a:t>2013-10-28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A5BF-A41A-4F1A-AFBC-7D3A5EB7E18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17D6-3216-4B0D-B830-CA7924029E01}" type="datetimeFigureOut">
              <a:rPr lang="pl-PL" smtClean="0"/>
              <a:t>2013-10-28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A5BF-A41A-4F1A-AFBC-7D3A5EB7E18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17D6-3216-4B0D-B830-CA7924029E01}" type="datetimeFigureOut">
              <a:rPr lang="pl-PL" smtClean="0"/>
              <a:t>2013-10-28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A5BF-A41A-4F1A-AFBC-7D3A5EB7E18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17D6-3216-4B0D-B830-CA7924029E01}" type="datetimeFigureOut">
              <a:rPr lang="pl-PL" smtClean="0"/>
              <a:t>2013-10-28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A5BF-A41A-4F1A-AFBC-7D3A5EB7E18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17D6-3216-4B0D-B830-CA7924029E01}" type="datetimeFigureOut">
              <a:rPr lang="pl-PL" smtClean="0"/>
              <a:t>2013-10-28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A5BF-A41A-4F1A-AFBC-7D3A5EB7E18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17D6-3216-4B0D-B830-CA7924029E01}" type="datetimeFigureOut">
              <a:rPr lang="pl-PL" smtClean="0"/>
              <a:t>2013-10-28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A5BF-A41A-4F1A-AFBC-7D3A5EB7E18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17D6-3216-4B0D-B830-CA7924029E01}" type="datetimeFigureOut">
              <a:rPr lang="pl-PL" smtClean="0"/>
              <a:t>2013-10-28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A5BF-A41A-4F1A-AFBC-7D3A5EB7E18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17D6-3216-4B0D-B830-CA7924029E01}" type="datetimeFigureOut">
              <a:rPr lang="pl-PL" smtClean="0"/>
              <a:t>2013-10-28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A5BF-A41A-4F1A-AFBC-7D3A5EB7E18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17D6-3216-4B0D-B830-CA7924029E01}" type="datetimeFigureOut">
              <a:rPr lang="pl-PL" smtClean="0"/>
              <a:t>2013-10-28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A5BF-A41A-4F1A-AFBC-7D3A5EB7E18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17D6-3216-4B0D-B830-CA7924029E01}" type="datetimeFigureOut">
              <a:rPr lang="pl-PL" smtClean="0"/>
              <a:t>2013-10-28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A5BF-A41A-4F1A-AFBC-7D3A5EB7E18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17D6-3216-4B0D-B830-CA7924029E01}" type="datetimeFigureOut">
              <a:rPr lang="pl-PL" smtClean="0"/>
              <a:t>2013-10-28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A5BF-A41A-4F1A-AFBC-7D3A5EB7E18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D17D6-3216-4B0D-B830-CA7924029E01}" type="datetimeFigureOut">
              <a:rPr lang="pl-PL" smtClean="0"/>
              <a:t>2013-10-28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FA5BF-A41A-4F1A-AFBC-7D3A5EB7E18B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548681"/>
            <a:ext cx="7772400" cy="4968552"/>
          </a:xfrm>
        </p:spPr>
        <p:txBody>
          <a:bodyPr/>
          <a:lstStyle/>
          <a:p>
            <a:r>
              <a:rPr lang="pl-PL" dirty="0" smtClean="0"/>
              <a:t>Stwórz stronę o stałej szerokości 960 </a:t>
            </a:r>
            <a:r>
              <a:rPr lang="pl-PL" dirty="0" err="1" smtClean="0"/>
              <a:t>px</a:t>
            </a:r>
            <a:r>
              <a:rPr lang="pl-PL" dirty="0" smtClean="0"/>
              <a:t> z nagłówkiem, stopką, częścią właściwą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l-PL" sz="3600" dirty="0" smtClean="0"/>
              <a:t>&lt;body&gt;</a:t>
            </a:r>
          </a:p>
          <a:p>
            <a:pPr>
              <a:buNone/>
            </a:pPr>
            <a:r>
              <a:rPr lang="pl-PL" sz="3600" dirty="0" smtClean="0"/>
              <a:t>&lt;div </a:t>
            </a:r>
            <a:r>
              <a:rPr lang="pl-PL" sz="3600" dirty="0" err="1" smtClean="0"/>
              <a:t>id="pojemnik</a:t>
            </a:r>
            <a:r>
              <a:rPr lang="pl-PL" sz="3600" dirty="0" smtClean="0"/>
              <a:t>"&gt;</a:t>
            </a:r>
          </a:p>
          <a:p>
            <a:pPr>
              <a:buNone/>
            </a:pPr>
            <a:r>
              <a:rPr lang="pl-PL" sz="3600" dirty="0" smtClean="0"/>
              <a:t>	&lt;</a:t>
            </a:r>
            <a:r>
              <a:rPr lang="pl-PL" sz="3600" dirty="0" err="1" smtClean="0"/>
              <a:t>header</a:t>
            </a:r>
            <a:r>
              <a:rPr lang="pl-PL" sz="3600" dirty="0" smtClean="0"/>
              <a:t>&gt;</a:t>
            </a:r>
          </a:p>
          <a:p>
            <a:pPr>
              <a:buNone/>
            </a:pPr>
            <a:r>
              <a:rPr lang="pl-PL" sz="3600" dirty="0" smtClean="0"/>
              <a:t>	&lt;/</a:t>
            </a:r>
            <a:r>
              <a:rPr lang="pl-PL" sz="3600" dirty="0" err="1" smtClean="0"/>
              <a:t>header</a:t>
            </a:r>
            <a:r>
              <a:rPr lang="pl-PL" sz="3600" dirty="0" smtClean="0"/>
              <a:t>&gt;</a:t>
            </a:r>
          </a:p>
          <a:p>
            <a:pPr>
              <a:buNone/>
            </a:pPr>
            <a:r>
              <a:rPr lang="pl-PL" sz="3600" dirty="0" smtClean="0"/>
              <a:t>	&lt;</a:t>
            </a:r>
            <a:r>
              <a:rPr lang="pl-PL" sz="3600" dirty="0" err="1" smtClean="0"/>
              <a:t>section</a:t>
            </a:r>
            <a:r>
              <a:rPr lang="pl-PL" sz="3600" dirty="0" smtClean="0"/>
              <a:t>&gt;</a:t>
            </a:r>
          </a:p>
          <a:p>
            <a:pPr>
              <a:buNone/>
            </a:pPr>
            <a:r>
              <a:rPr lang="pl-PL" sz="3600" dirty="0" smtClean="0"/>
              <a:t>	&lt;/</a:t>
            </a:r>
            <a:r>
              <a:rPr lang="pl-PL" sz="3600" dirty="0" err="1" smtClean="0"/>
              <a:t>section</a:t>
            </a:r>
            <a:r>
              <a:rPr lang="pl-PL" sz="3600" dirty="0" smtClean="0"/>
              <a:t>&gt;</a:t>
            </a:r>
            <a:endParaRPr lang="pl-PL" sz="3600" dirty="0" smtClean="0"/>
          </a:p>
          <a:p>
            <a:pPr lvl="1">
              <a:buNone/>
            </a:pPr>
            <a:r>
              <a:rPr lang="pl-PL" sz="3600" dirty="0" smtClean="0"/>
              <a:t>&lt;</a:t>
            </a:r>
            <a:r>
              <a:rPr lang="pl-PL" sz="3600" dirty="0" err="1" smtClean="0"/>
              <a:t>footer</a:t>
            </a:r>
            <a:r>
              <a:rPr lang="pl-PL" sz="3600" dirty="0" smtClean="0"/>
              <a:t>&gt;</a:t>
            </a:r>
          </a:p>
          <a:p>
            <a:pPr>
              <a:buNone/>
            </a:pPr>
            <a:r>
              <a:rPr lang="pl-PL" sz="3600" dirty="0" smtClean="0"/>
              <a:t>	&lt;/</a:t>
            </a:r>
            <a:r>
              <a:rPr lang="pl-PL" sz="3600" dirty="0" err="1" smtClean="0"/>
              <a:t>footer</a:t>
            </a:r>
            <a:r>
              <a:rPr lang="pl-PL" sz="3600" dirty="0" smtClean="0"/>
              <a:t>&gt;</a:t>
            </a:r>
          </a:p>
          <a:p>
            <a:pPr>
              <a:buNone/>
            </a:pPr>
            <a:r>
              <a:rPr lang="pl-PL" sz="3600" dirty="0" smtClean="0"/>
              <a:t>&lt;/div&gt;</a:t>
            </a:r>
          </a:p>
          <a:p>
            <a:pPr>
              <a:buNone/>
            </a:pPr>
            <a:r>
              <a:rPr lang="pl-PL" sz="3600" dirty="0" smtClean="0"/>
              <a:t>&lt;/body&gt;</a:t>
            </a:r>
            <a:endParaRPr lang="pl-PL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l-PL" dirty="0" smtClean="0"/>
              <a:t>body {</a:t>
            </a:r>
          </a:p>
          <a:p>
            <a:pPr>
              <a:buNone/>
            </a:pPr>
            <a:r>
              <a:rPr lang="pl-PL" dirty="0" smtClean="0"/>
              <a:t>	margin:0;</a:t>
            </a:r>
          </a:p>
          <a:p>
            <a:pPr>
              <a:buNone/>
            </a:pPr>
            <a:r>
              <a:rPr lang="pl-PL" dirty="0" smtClean="0"/>
              <a:t>	padding:0;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pl-PL" dirty="0" err="1" smtClean="0"/>
              <a:t>font-family</a:t>
            </a:r>
            <a:r>
              <a:rPr lang="pl-PL" dirty="0" smtClean="0"/>
              <a:t>:  Arial, </a:t>
            </a:r>
            <a:r>
              <a:rPr lang="pl-PL" dirty="0" err="1" smtClean="0"/>
              <a:t>sans-serif</a:t>
            </a:r>
            <a:r>
              <a:rPr lang="pl-PL" dirty="0" smtClean="0"/>
              <a:t>;	</a:t>
            </a:r>
          </a:p>
          <a:p>
            <a:pPr>
              <a:buNone/>
            </a:pPr>
            <a:r>
              <a:rPr lang="pl-PL" dirty="0" smtClean="0"/>
              <a:t>}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#pojemnik {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pl-PL" dirty="0" err="1" smtClean="0"/>
              <a:t>width</a:t>
            </a:r>
            <a:r>
              <a:rPr lang="pl-PL" dirty="0" smtClean="0"/>
              <a:t>: 980px;</a:t>
            </a:r>
          </a:p>
          <a:p>
            <a:pPr>
              <a:buNone/>
            </a:pPr>
            <a:r>
              <a:rPr lang="pl-PL" dirty="0" smtClean="0"/>
              <a:t>	margin:0 auto;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pl-PL" dirty="0" err="1" smtClean="0"/>
              <a:t>background-color:#ccccff</a:t>
            </a:r>
            <a:r>
              <a:rPr lang="pl-PL" dirty="0" smtClean="0"/>
              <a:t>;</a:t>
            </a:r>
          </a:p>
          <a:p>
            <a:pPr>
              <a:buNone/>
            </a:pPr>
            <a:r>
              <a:rPr lang="pl-PL" dirty="0" smtClean="0"/>
              <a:t>}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Zajmujemy się </a:t>
            </a:r>
            <a:r>
              <a:rPr lang="pl-PL" dirty="0" err="1" smtClean="0"/>
              <a:t>header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Umieść w nagłówku menu w </a:t>
            </a:r>
            <a:r>
              <a:rPr lang="pl-PL" dirty="0" err="1" smtClean="0"/>
              <a:t>nav</a:t>
            </a:r>
            <a:r>
              <a:rPr lang="pl-PL" dirty="0" smtClean="0"/>
              <a:t>, obrazek dowolny, h1 z jakimś napisem – krok1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62500" lnSpcReduction="20000"/>
          </a:bodyPr>
          <a:lstStyle/>
          <a:p>
            <a:r>
              <a:rPr lang="pl-PL" dirty="0" smtClean="0"/>
              <a:t>&lt;div </a:t>
            </a:r>
            <a:r>
              <a:rPr lang="pl-PL" dirty="0" err="1" smtClean="0"/>
              <a:t>id="pojemnik</a:t>
            </a:r>
            <a:r>
              <a:rPr lang="pl-PL" dirty="0" smtClean="0"/>
              <a:t>"&gt;</a:t>
            </a:r>
          </a:p>
          <a:p>
            <a:r>
              <a:rPr lang="pl-PL" dirty="0" smtClean="0"/>
              <a:t>	&lt;</a:t>
            </a:r>
            <a:r>
              <a:rPr lang="pl-PL" dirty="0" err="1" smtClean="0"/>
              <a:t>header</a:t>
            </a:r>
            <a:r>
              <a:rPr lang="pl-PL" dirty="0" smtClean="0"/>
              <a:t>&gt;</a:t>
            </a:r>
          </a:p>
          <a:p>
            <a:r>
              <a:rPr lang="pl-PL" dirty="0" smtClean="0"/>
              <a:t>		&lt;h1&gt;Galeria traw&lt;/h1&gt;</a:t>
            </a:r>
          </a:p>
          <a:p>
            <a:r>
              <a:rPr lang="pl-PL" dirty="0" smtClean="0"/>
              <a:t>		&lt;</a:t>
            </a:r>
            <a:r>
              <a:rPr lang="pl-PL" dirty="0" err="1" smtClean="0"/>
              <a:t>img</a:t>
            </a:r>
            <a:r>
              <a:rPr lang="pl-PL" dirty="0" smtClean="0"/>
              <a:t> </a:t>
            </a:r>
            <a:r>
              <a:rPr lang="pl-PL" dirty="0" err="1" smtClean="0"/>
              <a:t>src</a:t>
            </a:r>
            <a:r>
              <a:rPr lang="pl-PL" dirty="0" smtClean="0"/>
              <a:t>="../krok1/</a:t>
            </a:r>
            <a:r>
              <a:rPr lang="pl-PL" dirty="0" err="1" smtClean="0"/>
              <a:t>hat.png</a:t>
            </a:r>
            <a:r>
              <a:rPr lang="pl-PL" dirty="0" smtClean="0"/>
              <a:t>" width="130" height="140" </a:t>
            </a:r>
            <a:r>
              <a:rPr lang="pl-PL" dirty="0" err="1" smtClean="0"/>
              <a:t>alt="Galeria</a:t>
            </a:r>
            <a:r>
              <a:rPr lang="pl-PL" dirty="0" smtClean="0"/>
              <a:t> traw"/&gt;</a:t>
            </a:r>
          </a:p>
          <a:p>
            <a:r>
              <a:rPr lang="pl-PL" dirty="0" smtClean="0"/>
              <a:t>		&lt;</a:t>
            </a:r>
            <a:r>
              <a:rPr lang="pl-PL" dirty="0" err="1" smtClean="0"/>
              <a:t>nav</a:t>
            </a:r>
            <a:r>
              <a:rPr lang="pl-PL" dirty="0" smtClean="0"/>
              <a:t>&gt;</a:t>
            </a:r>
          </a:p>
          <a:p>
            <a:r>
              <a:rPr lang="pl-PL" dirty="0" smtClean="0"/>
              <a:t>			&lt;ul&gt;</a:t>
            </a:r>
          </a:p>
          <a:p>
            <a:r>
              <a:rPr lang="pl-PL" dirty="0" smtClean="0"/>
              <a:t>				&lt;</a:t>
            </a:r>
            <a:r>
              <a:rPr lang="pl-PL" dirty="0" err="1" smtClean="0"/>
              <a:t>li&gt;&lt;a</a:t>
            </a:r>
            <a:r>
              <a:rPr lang="pl-PL" dirty="0" smtClean="0"/>
              <a:t> </a:t>
            </a:r>
            <a:r>
              <a:rPr lang="pl-PL" dirty="0" err="1" smtClean="0"/>
              <a:t>href="#"&gt;Strona</a:t>
            </a:r>
            <a:r>
              <a:rPr lang="pl-PL" dirty="0" smtClean="0"/>
              <a:t> główna&lt;/a&gt;&lt;/li&gt;</a:t>
            </a:r>
          </a:p>
          <a:p>
            <a:r>
              <a:rPr lang="pl-PL" dirty="0" smtClean="0"/>
              <a:t>				&lt;</a:t>
            </a:r>
            <a:r>
              <a:rPr lang="pl-PL" dirty="0" err="1" smtClean="0"/>
              <a:t>li&gt;&lt;a</a:t>
            </a:r>
            <a:r>
              <a:rPr lang="pl-PL" dirty="0" smtClean="0"/>
              <a:t> </a:t>
            </a:r>
            <a:r>
              <a:rPr lang="pl-PL" dirty="0" err="1" smtClean="0"/>
              <a:t>href="#"&gt;Więcej</a:t>
            </a:r>
            <a:r>
              <a:rPr lang="pl-PL" dirty="0" smtClean="0"/>
              <a:t> trawek&lt;/a&gt;&lt;/li&gt;</a:t>
            </a:r>
          </a:p>
          <a:p>
            <a:r>
              <a:rPr lang="pl-PL" dirty="0" smtClean="0"/>
              <a:t>				&lt;</a:t>
            </a:r>
            <a:r>
              <a:rPr lang="pl-PL" dirty="0" err="1" smtClean="0"/>
              <a:t>li&gt;&lt;a</a:t>
            </a:r>
            <a:r>
              <a:rPr lang="pl-PL" dirty="0" smtClean="0"/>
              <a:t> </a:t>
            </a:r>
            <a:r>
              <a:rPr lang="pl-PL" dirty="0" err="1" smtClean="0"/>
              <a:t>href="#"&gt;O</a:t>
            </a:r>
            <a:r>
              <a:rPr lang="pl-PL" dirty="0" smtClean="0"/>
              <a:t> nas&lt;/a&gt;&lt;/li&gt;</a:t>
            </a:r>
          </a:p>
          <a:p>
            <a:r>
              <a:rPr lang="pl-PL" dirty="0" smtClean="0"/>
              <a:t>				&lt;</a:t>
            </a:r>
            <a:r>
              <a:rPr lang="pl-PL" dirty="0" err="1" smtClean="0"/>
              <a:t>li&gt;&lt;a</a:t>
            </a:r>
            <a:r>
              <a:rPr lang="pl-PL" dirty="0" smtClean="0"/>
              <a:t> </a:t>
            </a:r>
            <a:r>
              <a:rPr lang="pl-PL" dirty="0" err="1" smtClean="0"/>
              <a:t>href="#"&gt;Odwiedź</a:t>
            </a:r>
            <a:r>
              <a:rPr lang="pl-PL" dirty="0" smtClean="0"/>
              <a:t> nas&lt;/a&gt;&lt;/li&gt;</a:t>
            </a:r>
          </a:p>
          <a:p>
            <a:r>
              <a:rPr lang="pl-PL" dirty="0" smtClean="0"/>
              <a:t>			&lt;/ul&gt;</a:t>
            </a:r>
          </a:p>
          <a:p>
            <a:r>
              <a:rPr lang="pl-PL" dirty="0" smtClean="0"/>
              <a:t>		&lt;/</a:t>
            </a:r>
            <a:r>
              <a:rPr lang="pl-PL" dirty="0" err="1" smtClean="0"/>
              <a:t>nav</a:t>
            </a:r>
            <a:r>
              <a:rPr lang="pl-PL" dirty="0" smtClean="0"/>
              <a:t>&gt;</a:t>
            </a:r>
          </a:p>
          <a:p>
            <a:endParaRPr lang="pl-PL" dirty="0" smtClean="0"/>
          </a:p>
          <a:p>
            <a:r>
              <a:rPr lang="pl-PL" dirty="0" smtClean="0"/>
              <a:t>	&lt;/</a:t>
            </a:r>
            <a:r>
              <a:rPr lang="pl-PL" dirty="0" err="1" smtClean="0"/>
              <a:t>header</a:t>
            </a:r>
            <a:r>
              <a:rPr lang="pl-PL" dirty="0" smtClean="0"/>
              <a:t>&gt;</a:t>
            </a:r>
          </a:p>
          <a:p>
            <a:r>
              <a:rPr lang="pl-PL" dirty="0" smtClean="0"/>
              <a:t>	&lt;</a:t>
            </a:r>
            <a:r>
              <a:rPr lang="pl-PL" dirty="0" err="1" smtClean="0"/>
              <a:t>section</a:t>
            </a:r>
            <a:r>
              <a:rPr lang="pl-PL" dirty="0" smtClean="0"/>
              <a:t>&gt;</a:t>
            </a:r>
          </a:p>
          <a:p>
            <a:r>
              <a:rPr lang="pl-PL" dirty="0" smtClean="0"/>
              <a:t>	</a:t>
            </a:r>
          </a:p>
          <a:p>
            <a:r>
              <a:rPr lang="pl-PL" dirty="0" smtClean="0"/>
              <a:t>	&lt;/</a:t>
            </a:r>
            <a:r>
              <a:rPr lang="pl-PL" dirty="0" err="1" smtClean="0"/>
              <a:t>section</a:t>
            </a:r>
            <a:r>
              <a:rPr lang="pl-PL" dirty="0" smtClean="0"/>
              <a:t>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78298"/>
          </a:xfrm>
        </p:spPr>
        <p:txBody>
          <a:bodyPr>
            <a:normAutofit/>
          </a:bodyPr>
          <a:lstStyle/>
          <a:p>
            <a:r>
              <a:rPr lang="pl-PL" dirty="0" smtClean="0"/>
              <a:t>Zajmujemy się formatowaniem </a:t>
            </a:r>
            <a:r>
              <a:rPr lang="pl-PL" dirty="0" err="1" smtClean="0"/>
              <a:t>header</a:t>
            </a:r>
            <a:r>
              <a:rPr lang="pl-PL" dirty="0" smtClean="0"/>
              <a:t> – najpierw z naszej listy zrobimy menu poziome</a:t>
            </a:r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>
              <a:buNone/>
            </a:pPr>
            <a:r>
              <a:rPr lang="pl-PL" dirty="0" err="1" smtClean="0"/>
              <a:t>nav</a:t>
            </a:r>
            <a:r>
              <a:rPr lang="pl-PL" dirty="0" smtClean="0"/>
              <a:t> ul {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pl-PL" dirty="0" err="1" smtClean="0"/>
              <a:t>margin</a:t>
            </a:r>
            <a:r>
              <a:rPr lang="pl-PL" dirty="0" smtClean="0"/>
              <a:t>: 0;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pl-PL" dirty="0" err="1" smtClean="0"/>
              <a:t>padding</a:t>
            </a:r>
            <a:r>
              <a:rPr lang="pl-PL" dirty="0" smtClean="0"/>
              <a:t>: 0;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pl-PL" dirty="0" err="1" smtClean="0"/>
              <a:t>list-style-type</a:t>
            </a:r>
            <a:r>
              <a:rPr lang="pl-PL" dirty="0" smtClean="0"/>
              <a:t>: </a:t>
            </a:r>
            <a:r>
              <a:rPr lang="pl-PL" dirty="0" err="1" smtClean="0"/>
              <a:t>none</a:t>
            </a:r>
            <a:r>
              <a:rPr lang="pl-PL" dirty="0" smtClean="0"/>
              <a:t>;	</a:t>
            </a:r>
          </a:p>
          <a:p>
            <a:pPr>
              <a:buNone/>
            </a:pPr>
            <a:r>
              <a:rPr lang="pl-PL" dirty="0" smtClean="0"/>
              <a:t>}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err="1" smtClean="0"/>
              <a:t>nav</a:t>
            </a:r>
            <a:r>
              <a:rPr lang="pl-PL" dirty="0" smtClean="0"/>
              <a:t> li {</a:t>
            </a:r>
          </a:p>
          <a:p>
            <a:pPr>
              <a:buNone/>
            </a:pPr>
            <a:r>
              <a:rPr lang="pl-PL" dirty="0" smtClean="0"/>
              <a:t>	display: </a:t>
            </a:r>
            <a:r>
              <a:rPr lang="pl-PL" dirty="0" err="1" smtClean="0"/>
              <a:t>inline</a:t>
            </a:r>
            <a:r>
              <a:rPr lang="pl-PL" dirty="0" smtClean="0"/>
              <a:t>;	</a:t>
            </a:r>
          </a:p>
          <a:p>
            <a:pPr>
              <a:buNone/>
            </a:pPr>
            <a:r>
              <a:rPr lang="pl-PL" dirty="0" smtClean="0"/>
              <a:t>}</a:t>
            </a:r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Teraz zajmujemy się stylizowaniem 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l-PL" sz="4600" dirty="0" err="1" smtClean="0"/>
              <a:t>nav</a:t>
            </a:r>
            <a:r>
              <a:rPr lang="pl-PL" sz="4600" dirty="0" smtClean="0"/>
              <a:t> a {</a:t>
            </a:r>
          </a:p>
          <a:p>
            <a:pPr>
              <a:buNone/>
            </a:pPr>
            <a:r>
              <a:rPr lang="pl-PL" sz="4600" dirty="0" smtClean="0"/>
              <a:t>	display: </a:t>
            </a:r>
            <a:r>
              <a:rPr lang="pl-PL" sz="4600" dirty="0" err="1" smtClean="0"/>
              <a:t>inline-block</a:t>
            </a:r>
            <a:r>
              <a:rPr lang="pl-PL" sz="4600" dirty="0" smtClean="0"/>
              <a:t>;</a:t>
            </a:r>
          </a:p>
          <a:p>
            <a:pPr>
              <a:buNone/>
            </a:pPr>
            <a:r>
              <a:rPr lang="pl-PL" sz="4600" dirty="0" smtClean="0"/>
              <a:t>	</a:t>
            </a:r>
            <a:r>
              <a:rPr lang="pl-PL" sz="4600" dirty="0" err="1" smtClean="0"/>
              <a:t>padding</a:t>
            </a:r>
            <a:r>
              <a:rPr lang="pl-PL" sz="4600" dirty="0" smtClean="0"/>
              <a:t>: 9px 20px 5px 20px;</a:t>
            </a:r>
          </a:p>
          <a:p>
            <a:pPr>
              <a:buNone/>
            </a:pPr>
            <a:r>
              <a:rPr lang="pl-PL" sz="4600" dirty="0" smtClean="0"/>
              <a:t>	border-radius:20px;</a:t>
            </a:r>
          </a:p>
          <a:p>
            <a:pPr>
              <a:buNone/>
            </a:pPr>
            <a:r>
              <a:rPr lang="pl-PL" sz="4600" dirty="0" smtClean="0"/>
              <a:t>	</a:t>
            </a:r>
            <a:r>
              <a:rPr lang="pl-PL" sz="4600" dirty="0" err="1" smtClean="0"/>
              <a:t>text-decoration</a:t>
            </a:r>
            <a:r>
              <a:rPr lang="pl-PL" sz="4600" dirty="0" smtClean="0"/>
              <a:t>: </a:t>
            </a:r>
            <a:r>
              <a:rPr lang="pl-PL" sz="4600" dirty="0" err="1" smtClean="0"/>
              <a:t>none</a:t>
            </a:r>
            <a:r>
              <a:rPr lang="pl-PL" sz="4600" dirty="0" smtClean="0"/>
              <a:t>;	</a:t>
            </a:r>
          </a:p>
          <a:p>
            <a:pPr>
              <a:buNone/>
            </a:pPr>
            <a:r>
              <a:rPr lang="pl-PL" sz="4600" dirty="0" smtClean="0"/>
              <a:t>	</a:t>
            </a:r>
            <a:r>
              <a:rPr lang="pl-PL" sz="4600" dirty="0" err="1" smtClean="0"/>
              <a:t>font-family</a:t>
            </a:r>
            <a:r>
              <a:rPr lang="pl-PL" sz="4600" dirty="0" smtClean="0"/>
              <a:t>: Arial, </a:t>
            </a:r>
            <a:r>
              <a:rPr lang="pl-PL" sz="4600" dirty="0" err="1" smtClean="0"/>
              <a:t>sans-serif</a:t>
            </a:r>
            <a:r>
              <a:rPr lang="pl-PL" sz="4600" dirty="0" smtClean="0"/>
              <a:t>;</a:t>
            </a:r>
          </a:p>
          <a:p>
            <a:pPr>
              <a:buNone/>
            </a:pPr>
            <a:r>
              <a:rPr lang="pl-PL" sz="4600" dirty="0" smtClean="0"/>
              <a:t>	</a:t>
            </a:r>
            <a:r>
              <a:rPr lang="pl-PL" sz="4600" dirty="0" err="1" smtClean="0"/>
              <a:t>font-weight</a:t>
            </a:r>
            <a:r>
              <a:rPr lang="pl-PL" sz="4600" dirty="0" smtClean="0"/>
              <a:t>: 700;</a:t>
            </a:r>
          </a:p>
          <a:p>
            <a:pPr>
              <a:buNone/>
            </a:pPr>
            <a:r>
              <a:rPr lang="pl-PL" sz="4600" dirty="0" smtClean="0"/>
              <a:t>	color: </a:t>
            </a:r>
            <a:r>
              <a:rPr lang="pl-PL" sz="4600" dirty="0" err="1" smtClean="0"/>
              <a:t>white</a:t>
            </a:r>
            <a:r>
              <a:rPr lang="pl-PL" sz="4600" dirty="0" smtClean="0"/>
              <a:t>;</a:t>
            </a:r>
          </a:p>
          <a:p>
            <a:pPr>
              <a:buNone/>
            </a:pPr>
            <a:r>
              <a:rPr lang="pl-PL" sz="4600" dirty="0" smtClean="0"/>
              <a:t>	</a:t>
            </a:r>
            <a:r>
              <a:rPr lang="pl-PL" sz="4600" dirty="0" err="1" smtClean="0"/>
              <a:t>text-shadow</a:t>
            </a:r>
            <a:r>
              <a:rPr lang="pl-PL" sz="4600" dirty="0" smtClean="0"/>
              <a:t>: 2px </a:t>
            </a:r>
            <a:r>
              <a:rPr lang="pl-PL" sz="4600" dirty="0" err="1" smtClean="0"/>
              <a:t>2px</a:t>
            </a:r>
            <a:r>
              <a:rPr lang="pl-PL" sz="4600" dirty="0" smtClean="0"/>
              <a:t> 4px </a:t>
            </a:r>
            <a:r>
              <a:rPr lang="pl-PL" sz="4600" dirty="0" err="1" smtClean="0"/>
              <a:t>rgba</a:t>
            </a:r>
            <a:r>
              <a:rPr lang="pl-PL" sz="4600" dirty="0" smtClean="0"/>
              <a:t>(0,0,0,1);</a:t>
            </a:r>
            <a:r>
              <a:rPr lang="pl-PL" dirty="0" smtClean="0"/>
              <a:t>	</a:t>
            </a:r>
            <a:endParaRPr lang="pl-P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-324544" y="188640"/>
            <a:ext cx="11773816" cy="5793507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pl-PL" dirty="0" smtClean="0"/>
              <a:t>	</a:t>
            </a:r>
            <a:r>
              <a:rPr lang="pl-PL" dirty="0" err="1" smtClean="0"/>
              <a:t>text-transform:uppercase</a:t>
            </a:r>
            <a:r>
              <a:rPr lang="pl-PL" dirty="0" smtClean="0"/>
              <a:t>;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pl-PL" dirty="0" err="1" smtClean="0"/>
              <a:t>font-size</a:t>
            </a:r>
            <a:r>
              <a:rPr lang="pl-PL" dirty="0" smtClean="0"/>
              <a:t>: .9em;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pl-PL" dirty="0" err="1" smtClean="0"/>
              <a:t>letter-spacing</a:t>
            </a:r>
            <a:r>
              <a:rPr lang="pl-PL" dirty="0" smtClean="0"/>
              <a:t>: .1em;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pl-PL" dirty="0" err="1" smtClean="0"/>
              <a:t>background-color</a:t>
            </a:r>
            <a:r>
              <a:rPr lang="pl-PL" dirty="0" smtClean="0"/>
              <a:t>: </a:t>
            </a:r>
            <a:r>
              <a:rPr lang="pl-PL" dirty="0" err="1" smtClean="0"/>
              <a:t>rgb</a:t>
            </a:r>
            <a:r>
              <a:rPr lang="pl-PL" dirty="0" smtClean="0"/>
              <a:t>(232,113,35);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pl-PL" dirty="0" err="1" smtClean="0"/>
              <a:t>background</a:t>
            </a:r>
            <a:r>
              <a:rPr lang="pl-PL" dirty="0" smtClean="0"/>
              <a:t>: -</a:t>
            </a:r>
            <a:r>
              <a:rPr lang="pl-PL" dirty="0" err="1" smtClean="0"/>
              <a:t>webkit-linear-gradient</a:t>
            </a:r>
            <a:r>
              <a:rPr lang="pl-PL" dirty="0" smtClean="0"/>
              <a:t>(top, </a:t>
            </a:r>
            <a:r>
              <a:rPr lang="pl-PL" dirty="0" err="1" smtClean="0"/>
              <a:t>rgba</a:t>
            </a:r>
            <a:r>
              <a:rPr lang="pl-PL" dirty="0" smtClean="0"/>
              <a:t>(232,113,35,1),</a:t>
            </a:r>
            <a:r>
              <a:rPr lang="pl-PL" dirty="0" err="1" smtClean="0"/>
              <a:t>rgba</a:t>
            </a:r>
            <a:r>
              <a:rPr lang="pl-PL" dirty="0" smtClean="0"/>
              <a:t>(232,113,35,.5));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pl-PL" dirty="0" err="1" smtClean="0"/>
              <a:t>background</a:t>
            </a:r>
            <a:r>
              <a:rPr lang="pl-PL" dirty="0" smtClean="0"/>
              <a:t>: -</a:t>
            </a:r>
            <a:r>
              <a:rPr lang="pl-PL" dirty="0" err="1" smtClean="0"/>
              <a:t>moz-linear-gradient</a:t>
            </a:r>
            <a:r>
              <a:rPr lang="pl-PL" dirty="0" smtClean="0"/>
              <a:t>(top, </a:t>
            </a:r>
            <a:r>
              <a:rPr lang="pl-PL" dirty="0" err="1" smtClean="0"/>
              <a:t>rgba</a:t>
            </a:r>
            <a:r>
              <a:rPr lang="pl-PL" dirty="0" smtClean="0"/>
              <a:t>(232,113,35,1),</a:t>
            </a:r>
            <a:r>
              <a:rPr lang="pl-PL" dirty="0" err="1" smtClean="0"/>
              <a:t>rgba</a:t>
            </a:r>
            <a:r>
              <a:rPr lang="pl-PL" dirty="0" smtClean="0"/>
              <a:t>(232,113,35,.5));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pl-PL" dirty="0" err="1" smtClean="0"/>
              <a:t>background</a:t>
            </a:r>
            <a:r>
              <a:rPr lang="pl-PL" dirty="0" smtClean="0"/>
              <a:t>: -</a:t>
            </a:r>
            <a:r>
              <a:rPr lang="pl-PL" dirty="0" err="1" smtClean="0"/>
              <a:t>o-linear-gradient</a:t>
            </a:r>
            <a:r>
              <a:rPr lang="pl-PL" dirty="0" smtClean="0"/>
              <a:t>(top, </a:t>
            </a:r>
            <a:r>
              <a:rPr lang="pl-PL" dirty="0" err="1" smtClean="0"/>
              <a:t>rgba</a:t>
            </a:r>
            <a:r>
              <a:rPr lang="pl-PL" dirty="0" smtClean="0"/>
              <a:t>(232,113,35,1),</a:t>
            </a:r>
            <a:r>
              <a:rPr lang="pl-PL" dirty="0" err="1" smtClean="0"/>
              <a:t>rgba</a:t>
            </a:r>
            <a:r>
              <a:rPr lang="pl-PL" dirty="0" smtClean="0"/>
              <a:t>(232,113,35,.5));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pl-PL" dirty="0" err="1" smtClean="0"/>
              <a:t>background</a:t>
            </a:r>
            <a:r>
              <a:rPr lang="pl-PL" dirty="0" smtClean="0"/>
              <a:t>: </a:t>
            </a:r>
            <a:r>
              <a:rPr lang="pl-PL" dirty="0" err="1" smtClean="0"/>
              <a:t>linear-gradient</a:t>
            </a:r>
            <a:r>
              <a:rPr lang="pl-PL" dirty="0" smtClean="0"/>
              <a:t>(top, </a:t>
            </a:r>
            <a:r>
              <a:rPr lang="pl-PL" dirty="0" err="1" smtClean="0"/>
              <a:t>rgba</a:t>
            </a:r>
            <a:r>
              <a:rPr lang="pl-PL" dirty="0" smtClean="0"/>
              <a:t>(232,113,35,1),</a:t>
            </a:r>
            <a:r>
              <a:rPr lang="pl-PL" dirty="0" err="1" smtClean="0"/>
              <a:t>rgba</a:t>
            </a:r>
            <a:r>
              <a:rPr lang="pl-PL" dirty="0" smtClean="0"/>
              <a:t>(232,113,35,.5));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pl-PL" dirty="0" err="1" smtClean="0"/>
              <a:t>border</a:t>
            </a:r>
            <a:r>
              <a:rPr lang="pl-PL" dirty="0" smtClean="0"/>
              <a:t>: 1px solid </a:t>
            </a:r>
            <a:r>
              <a:rPr lang="pl-PL" dirty="0" err="1" smtClean="0"/>
              <a:t>rgb</a:t>
            </a:r>
            <a:r>
              <a:rPr lang="pl-PL" dirty="0" smtClean="0"/>
              <a:t>(232,113,35);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pl-PL" dirty="0" err="1" smtClean="0"/>
              <a:t>margin-right</a:t>
            </a:r>
            <a:r>
              <a:rPr lang="pl-PL" dirty="0" smtClean="0"/>
              <a:t>: 5px;</a:t>
            </a:r>
          </a:p>
          <a:p>
            <a:pPr>
              <a:buNone/>
            </a:pPr>
            <a:r>
              <a:rPr lang="pl-PL" dirty="0" smtClean="0"/>
              <a:t>}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74</Words>
  <Application>Microsoft Office PowerPoint</Application>
  <PresentationFormat>Pokaz na ekranie (4:3)</PresentationFormat>
  <Paragraphs>74</Paragraphs>
  <Slides>10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Motyw pakietu Office</vt:lpstr>
      <vt:lpstr>Stwórz stronę o stałej szerokości 960 px z nagłówkiem, stopką, częścią właściwą</vt:lpstr>
      <vt:lpstr>Slajd 2</vt:lpstr>
      <vt:lpstr>Slajd 3</vt:lpstr>
      <vt:lpstr>Zajmujemy się header</vt:lpstr>
      <vt:lpstr>Slajd 5</vt:lpstr>
      <vt:lpstr>Zajmujemy się formatowaniem header – najpierw z naszej listy zrobimy menu poziome</vt:lpstr>
      <vt:lpstr>Slajd 7</vt:lpstr>
      <vt:lpstr>Teraz zajmujemy się stylizowaniem a</vt:lpstr>
      <vt:lpstr>Slajd 9</vt:lpstr>
      <vt:lpstr>Slajd 10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Dominika</dc:creator>
  <cp:lastModifiedBy>Dominika</cp:lastModifiedBy>
  <cp:revision>6</cp:revision>
  <dcterms:created xsi:type="dcterms:W3CDTF">2013-10-28T17:24:02Z</dcterms:created>
  <dcterms:modified xsi:type="dcterms:W3CDTF">2013-10-28T18:01:13Z</dcterms:modified>
</cp:coreProperties>
</file>