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6" r:id="rId5"/>
    <p:sldId id="258" r:id="rId6"/>
    <p:sldId id="257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973A2-5628-4743-AB84-48B1067C195F}" v="425" dt="2023-02-26T11:25:39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kar Górnikiewicz" userId="S::oskar.gornikiewicz@student.pk.edu.pl::97a513ee-82fc-42b4-b3aa-98ec4921b9d3" providerId="AD" clId="Web-{FD42212F-07C2-444C-85A0-50F963268DAC}"/>
    <pc:docChg chg="modSld">
      <pc:chgData name="Oskar Górnikiewicz" userId="S::oskar.gornikiewicz@student.pk.edu.pl::97a513ee-82fc-42b4-b3aa-98ec4921b9d3" providerId="AD" clId="Web-{FD42212F-07C2-444C-85A0-50F963268DAC}" dt="2023-04-17T16:20:49.750" v="6" actId="20577"/>
      <pc:docMkLst>
        <pc:docMk/>
      </pc:docMkLst>
      <pc:sldChg chg="modSp">
        <pc:chgData name="Oskar Górnikiewicz" userId="S::oskar.gornikiewicz@student.pk.edu.pl::97a513ee-82fc-42b4-b3aa-98ec4921b9d3" providerId="AD" clId="Web-{FD42212F-07C2-444C-85A0-50F963268DAC}" dt="2023-04-17T16:20:49.750" v="6" actId="20577"/>
        <pc:sldMkLst>
          <pc:docMk/>
          <pc:sldMk cId="2254520778" sldId="259"/>
        </pc:sldMkLst>
        <pc:graphicFrameChg chg="modGraphic">
          <ac:chgData name="Oskar Górnikiewicz" userId="S::oskar.gornikiewicz@student.pk.edu.pl::97a513ee-82fc-42b4-b3aa-98ec4921b9d3" providerId="AD" clId="Web-{FD42212F-07C2-444C-85A0-50F963268DAC}" dt="2023-04-17T16:20:49.750" v="6" actId="20577"/>
          <ac:graphicFrameMkLst>
            <pc:docMk/>
            <pc:sldMk cId="2254520778" sldId="259"/>
            <ac:graphicFrameMk id="44" creationId="{7CFBB7AE-7307-6ACE-FF33-BA2D00D736D2}"/>
          </ac:graphicFrameMkLst>
        </pc:graphicFrameChg>
      </pc:sldChg>
    </pc:docChg>
  </pc:docChgLst>
  <pc:docChgLst>
    <pc:chgData name="Jakub Haligowski" userId="S::jakub.haligowski@student.pk.edu.pl::1d73b81f-aba7-44ce-ac74-b3b42c064e11" providerId="AD" clId="Web-{EF10A587-4786-4D04-B23F-532835D1FD6F}"/>
    <pc:docChg chg="modSld">
      <pc:chgData name="Jakub Haligowski" userId="S::jakub.haligowski@student.pk.edu.pl::1d73b81f-aba7-44ce-ac74-b3b42c064e11" providerId="AD" clId="Web-{EF10A587-4786-4D04-B23F-532835D1FD6F}" dt="2023-04-17T16:21:02.521" v="5" actId="20577"/>
      <pc:docMkLst>
        <pc:docMk/>
      </pc:docMkLst>
      <pc:sldChg chg="modSp">
        <pc:chgData name="Jakub Haligowski" userId="S::jakub.haligowski@student.pk.edu.pl::1d73b81f-aba7-44ce-ac74-b3b42c064e11" providerId="AD" clId="Web-{EF10A587-4786-4D04-B23F-532835D1FD6F}" dt="2023-04-17T16:21:02.521" v="5" actId="20577"/>
        <pc:sldMkLst>
          <pc:docMk/>
          <pc:sldMk cId="2254520778" sldId="259"/>
        </pc:sldMkLst>
        <pc:graphicFrameChg chg="modGraphic">
          <ac:chgData name="Jakub Haligowski" userId="S::jakub.haligowski@student.pk.edu.pl::1d73b81f-aba7-44ce-ac74-b3b42c064e11" providerId="AD" clId="Web-{EF10A587-4786-4D04-B23F-532835D1FD6F}" dt="2023-04-17T16:21:02.521" v="5" actId="20577"/>
          <ac:graphicFrameMkLst>
            <pc:docMk/>
            <pc:sldMk cId="2254520778" sldId="259"/>
            <ac:graphicFrameMk id="44" creationId="{7CFBB7AE-7307-6ACE-FF33-BA2D00D736D2}"/>
          </ac:graphicFrameMkLst>
        </pc:graphicFrameChg>
      </pc:sldChg>
    </pc:docChg>
  </pc:docChgLst>
  <pc:docChgLst>
    <pc:chgData name="Agnieszka Solarz" userId="2f0d509fa33825f7" providerId="LiveId" clId="{DC3961C4-C3A7-C54A-B390-05BF22295F9C}"/>
    <pc:docChg chg="modSld">
      <pc:chgData name="Agnieszka Solarz" userId="2f0d509fa33825f7" providerId="LiveId" clId="{DC3961C4-C3A7-C54A-B390-05BF22295F9C}" dt="2023-02-25T21:42:05.796" v="4" actId="20577"/>
      <pc:docMkLst>
        <pc:docMk/>
      </pc:docMkLst>
      <pc:sldChg chg="modSp mod">
        <pc:chgData name="Agnieszka Solarz" userId="2f0d509fa33825f7" providerId="LiveId" clId="{DC3961C4-C3A7-C54A-B390-05BF22295F9C}" dt="2023-02-25T21:42:05.796" v="4" actId="20577"/>
        <pc:sldMkLst>
          <pc:docMk/>
          <pc:sldMk cId="2753085278" sldId="257"/>
        </pc:sldMkLst>
        <pc:spChg chg="mod">
          <ac:chgData name="Agnieszka Solarz" userId="2f0d509fa33825f7" providerId="LiveId" clId="{DC3961C4-C3A7-C54A-B390-05BF22295F9C}" dt="2023-02-25T21:42:05.796" v="4" actId="20577"/>
          <ac:spMkLst>
            <pc:docMk/>
            <pc:sldMk cId="2753085278" sldId="257"/>
            <ac:spMk id="2" creationId="{4ED53C4E-D48B-27D4-B009-A8183DEBE9E7}"/>
          </ac:spMkLst>
        </pc:spChg>
      </pc:sldChg>
    </pc:docChg>
  </pc:docChgLst>
  <pc:docChgLst>
    <pc:chgData name="Agnieszka Solarz" userId="2f0d509fa33825f7" providerId="LiveId" clId="{A3F973A2-5628-4743-AB84-48B1067C195F}"/>
    <pc:docChg chg="undo custSel addSld modSld">
      <pc:chgData name="Agnieszka Solarz" userId="2f0d509fa33825f7" providerId="LiveId" clId="{A3F973A2-5628-4743-AB84-48B1067C195F}" dt="2023-03-05T14:50:37.740" v="3075"/>
      <pc:docMkLst>
        <pc:docMk/>
      </pc:docMkLst>
      <pc:sldChg chg="modSp mod">
        <pc:chgData name="Agnieszka Solarz" userId="2f0d509fa33825f7" providerId="LiveId" clId="{A3F973A2-5628-4743-AB84-48B1067C195F}" dt="2023-03-05T14:50:37.740" v="3075"/>
        <pc:sldMkLst>
          <pc:docMk/>
          <pc:sldMk cId="669617992" sldId="256"/>
        </pc:sldMkLst>
        <pc:spChg chg="mod">
          <ac:chgData name="Agnieszka Solarz" userId="2f0d509fa33825f7" providerId="LiveId" clId="{A3F973A2-5628-4743-AB84-48B1067C195F}" dt="2023-02-26T08:53:38.839" v="33" actId="20577"/>
          <ac:spMkLst>
            <pc:docMk/>
            <pc:sldMk cId="669617992" sldId="256"/>
            <ac:spMk id="2" creationId="{CD3AAAEF-E462-DAA4-064B-6B4EBDE3E7FD}"/>
          </ac:spMkLst>
        </pc:spChg>
        <pc:spChg chg="mod">
          <ac:chgData name="Agnieszka Solarz" userId="2f0d509fa33825f7" providerId="LiveId" clId="{A3F973A2-5628-4743-AB84-48B1067C195F}" dt="2023-03-05T14:50:37.740" v="3075"/>
          <ac:spMkLst>
            <pc:docMk/>
            <pc:sldMk cId="669617992" sldId="256"/>
            <ac:spMk id="3" creationId="{FCCE342E-D1E1-4B75-56EC-FE3A6344A38E}"/>
          </ac:spMkLst>
        </pc:spChg>
      </pc:sldChg>
      <pc:sldChg chg="addSp delSp modSp mod">
        <pc:chgData name="Agnieszka Solarz" userId="2f0d509fa33825f7" providerId="LiveId" clId="{A3F973A2-5628-4743-AB84-48B1067C195F}" dt="2023-02-26T11:16:15.006" v="2252" actId="20577"/>
        <pc:sldMkLst>
          <pc:docMk/>
          <pc:sldMk cId="2753085278" sldId="257"/>
        </pc:sldMkLst>
        <pc:spChg chg="mod">
          <ac:chgData name="Agnieszka Solarz" userId="2f0d509fa33825f7" providerId="LiveId" clId="{A3F973A2-5628-4743-AB84-48B1067C195F}" dt="2023-02-26T11:16:15.006" v="2252" actId="20577"/>
          <ac:spMkLst>
            <pc:docMk/>
            <pc:sldMk cId="2753085278" sldId="257"/>
            <ac:spMk id="2" creationId="{4ED53C4E-D48B-27D4-B009-A8183DEBE9E7}"/>
          </ac:spMkLst>
        </pc:spChg>
        <pc:spChg chg="mod">
          <ac:chgData name="Agnieszka Solarz" userId="2f0d509fa33825f7" providerId="LiveId" clId="{A3F973A2-5628-4743-AB84-48B1067C195F}" dt="2023-02-26T10:39:16.196" v="488" actId="20577"/>
          <ac:spMkLst>
            <pc:docMk/>
            <pc:sldMk cId="2753085278" sldId="257"/>
            <ac:spMk id="3" creationId="{EFE6260F-EA5F-7E20-A089-0D136838FC80}"/>
          </ac:spMkLst>
        </pc:spChg>
        <pc:spChg chg="del">
          <ac:chgData name="Agnieszka Solarz" userId="2f0d509fa33825f7" providerId="LiveId" clId="{A3F973A2-5628-4743-AB84-48B1067C195F}" dt="2023-02-26T10:30:18.294" v="357" actId="26606"/>
          <ac:spMkLst>
            <pc:docMk/>
            <pc:sldMk cId="2753085278" sldId="257"/>
            <ac:spMk id="9" creationId="{3CED7894-4F62-4A6C-8DB5-DB5BE08E9C03}"/>
          </ac:spMkLst>
        </pc:spChg>
        <pc:spChg chg="del">
          <ac:chgData name="Agnieszka Solarz" userId="2f0d509fa33825f7" providerId="LiveId" clId="{A3F973A2-5628-4743-AB84-48B1067C195F}" dt="2023-02-26T10:30:18.294" v="357" actId="26606"/>
          <ac:spMkLst>
            <pc:docMk/>
            <pc:sldMk cId="2753085278" sldId="257"/>
            <ac:spMk id="11" creationId="{E536F3B4-50F6-4C52-8F76-4EB1214719DC}"/>
          </ac:spMkLst>
        </pc:spChg>
        <pc:spChg chg="add">
          <ac:chgData name="Agnieszka Solarz" userId="2f0d509fa33825f7" providerId="LiveId" clId="{A3F973A2-5628-4743-AB84-48B1067C195F}" dt="2023-02-26T10:30:18.294" v="357" actId="26606"/>
          <ac:spMkLst>
            <pc:docMk/>
            <pc:sldMk cId="2753085278" sldId="257"/>
            <ac:spMk id="17" creationId="{504BED40-EAF7-4E55-AFF7-2CD840EBD3AA}"/>
          </ac:spMkLst>
        </pc:spChg>
        <pc:spChg chg="add">
          <ac:chgData name="Agnieszka Solarz" userId="2f0d509fa33825f7" providerId="LiveId" clId="{A3F973A2-5628-4743-AB84-48B1067C195F}" dt="2023-02-26T10:30:18.294" v="357" actId="26606"/>
          <ac:spMkLst>
            <pc:docMk/>
            <pc:sldMk cId="2753085278" sldId="257"/>
            <ac:spMk id="19" creationId="{F367CCF1-BB1E-41CF-8499-94A870C33EFA}"/>
          </ac:spMkLst>
        </pc:spChg>
        <pc:picChg chg="add del">
          <ac:chgData name="Agnieszka Solarz" userId="2f0d509fa33825f7" providerId="LiveId" clId="{A3F973A2-5628-4743-AB84-48B1067C195F}" dt="2023-02-26T09:11:24.217" v="45" actId="478"/>
          <ac:picMkLst>
            <pc:docMk/>
            <pc:sldMk cId="2753085278" sldId="257"/>
            <ac:picMk id="4" creationId="{71B45197-64D0-92CC-A51B-2D8898110DC2}"/>
          </ac:picMkLst>
        </pc:picChg>
        <pc:picChg chg="add">
          <ac:chgData name="Agnieszka Solarz" userId="2f0d509fa33825f7" providerId="LiveId" clId="{A3F973A2-5628-4743-AB84-48B1067C195F}" dt="2023-02-26T10:30:18.294" v="357" actId="26606"/>
          <ac:picMkLst>
            <pc:docMk/>
            <pc:sldMk cId="2753085278" sldId="257"/>
            <ac:picMk id="13" creationId="{F7870870-2167-1A8A-0181-E51BFD747218}"/>
          </ac:picMkLst>
        </pc:picChg>
      </pc:sldChg>
      <pc:sldChg chg="modSp mod">
        <pc:chgData name="Agnieszka Solarz" userId="2f0d509fa33825f7" providerId="LiveId" clId="{A3F973A2-5628-4743-AB84-48B1067C195F}" dt="2023-02-26T10:21:39.536" v="65" actId="20577"/>
        <pc:sldMkLst>
          <pc:docMk/>
          <pc:sldMk cId="3643494956" sldId="258"/>
        </pc:sldMkLst>
        <pc:spChg chg="mod">
          <ac:chgData name="Agnieszka Solarz" userId="2f0d509fa33825f7" providerId="LiveId" clId="{A3F973A2-5628-4743-AB84-48B1067C195F}" dt="2023-02-26T10:21:39.536" v="65" actId="20577"/>
          <ac:spMkLst>
            <pc:docMk/>
            <pc:sldMk cId="3643494956" sldId="258"/>
            <ac:spMk id="2" creationId="{092BFC00-97E0-EEC6-394E-6D4A5CD406A4}"/>
          </ac:spMkLst>
        </pc:spChg>
      </pc:sldChg>
      <pc:sldChg chg="addSp delSp modSp new mod setBg">
        <pc:chgData name="Agnieszka Solarz" userId="2f0d509fa33825f7" providerId="LiveId" clId="{A3F973A2-5628-4743-AB84-48B1067C195F}" dt="2023-02-26T11:13:33.208" v="1886" actId="20577"/>
        <pc:sldMkLst>
          <pc:docMk/>
          <pc:sldMk cId="2254520778" sldId="259"/>
        </pc:sldMkLst>
        <pc:spChg chg="mod">
          <ac:chgData name="Agnieszka Solarz" userId="2f0d509fa33825f7" providerId="LiveId" clId="{A3F973A2-5628-4743-AB84-48B1067C195F}" dt="2023-02-26T11:13:33.208" v="1886" actId="20577"/>
          <ac:spMkLst>
            <pc:docMk/>
            <pc:sldMk cId="2254520778" sldId="259"/>
            <ac:spMk id="2" creationId="{8E6F1ACF-9C8D-FB44-9092-A1B82A0C3346}"/>
          </ac:spMkLst>
        </pc:spChg>
        <pc:spChg chg="add del mod">
          <ac:chgData name="Agnieszka Solarz" userId="2f0d509fa33825f7" providerId="LiveId" clId="{A3F973A2-5628-4743-AB84-48B1067C195F}" dt="2023-02-26T10:41:04.164" v="526" actId="26606"/>
          <ac:spMkLst>
            <pc:docMk/>
            <pc:sldMk cId="2254520778" sldId="259"/>
            <ac:spMk id="3" creationId="{A1A53C9B-E19C-5C0D-B2C4-16F0A6F2752B}"/>
          </ac:spMkLst>
        </pc:spChg>
        <pc:spChg chg="add del">
          <ac:chgData name="Agnieszka Solarz" userId="2f0d509fa33825f7" providerId="LiveId" clId="{A3F973A2-5628-4743-AB84-48B1067C195F}" dt="2023-02-26T10:41:04.164" v="526" actId="26606"/>
          <ac:spMkLst>
            <pc:docMk/>
            <pc:sldMk cId="2254520778" sldId="259"/>
            <ac:spMk id="8" creationId="{F858DF7D-C2D0-4B03-A7A0-2F06B789EE35}"/>
          </ac:spMkLst>
        </pc:spChg>
        <pc:spChg chg="add del">
          <ac:chgData name="Agnieszka Solarz" userId="2f0d509fa33825f7" providerId="LiveId" clId="{A3F973A2-5628-4743-AB84-48B1067C195F}" dt="2023-02-26T10:41:04.164" v="526" actId="26606"/>
          <ac:spMkLst>
            <pc:docMk/>
            <pc:sldMk cId="2254520778" sldId="259"/>
            <ac:spMk id="10" creationId="{1B26B711-3121-40B0-8377-A64F3DC00C7A}"/>
          </ac:spMkLst>
        </pc:spChg>
        <pc:spChg chg="add del">
          <ac:chgData name="Agnieszka Solarz" userId="2f0d509fa33825f7" providerId="LiveId" clId="{A3F973A2-5628-4743-AB84-48B1067C195F}" dt="2023-02-26T10:41:04.164" v="526" actId="26606"/>
          <ac:spMkLst>
            <pc:docMk/>
            <pc:sldMk cId="2254520778" sldId="259"/>
            <ac:spMk id="12" creationId="{645C4D3D-ABBA-4B4E-93E5-01E343719849}"/>
          </ac:spMkLst>
        </pc:spChg>
        <pc:spChg chg="add del">
          <ac:chgData name="Agnieszka Solarz" userId="2f0d509fa33825f7" providerId="LiveId" clId="{A3F973A2-5628-4743-AB84-48B1067C195F}" dt="2023-02-26T10:41:04.164" v="526" actId="26606"/>
          <ac:spMkLst>
            <pc:docMk/>
            <pc:sldMk cId="2254520778" sldId="259"/>
            <ac:spMk id="14" creationId="{98DDD5E5-0097-4C6C-B266-5732EDA96CC4}"/>
          </ac:spMkLst>
        </pc:spChg>
        <pc:spChg chg="add del">
          <ac:chgData name="Agnieszka Solarz" userId="2f0d509fa33825f7" providerId="LiveId" clId="{A3F973A2-5628-4743-AB84-48B1067C195F}" dt="2023-02-26T10:41:04.164" v="526" actId="26606"/>
          <ac:spMkLst>
            <pc:docMk/>
            <pc:sldMk cId="2254520778" sldId="259"/>
            <ac:spMk id="16" creationId="{8952EF87-C74F-4D3F-9CAD-EEA1733C9BD0}"/>
          </ac:spMkLst>
        </pc:spChg>
        <pc:spChg chg="add del">
          <ac:chgData name="Agnieszka Solarz" userId="2f0d509fa33825f7" providerId="LiveId" clId="{A3F973A2-5628-4743-AB84-48B1067C195F}" dt="2023-02-26T10:45:39.857" v="988" actId="26606"/>
          <ac:spMkLst>
            <pc:docMk/>
            <pc:sldMk cId="2254520778" sldId="259"/>
            <ac:spMk id="21" creationId="{A43B05A4-157F-403C-939A-ED1B6A0A029C}"/>
          </ac:spMkLst>
        </pc:spChg>
        <pc:spChg chg="add del">
          <ac:chgData name="Agnieszka Solarz" userId="2f0d509fa33825f7" providerId="LiveId" clId="{A3F973A2-5628-4743-AB84-48B1067C195F}" dt="2023-02-26T10:40:53.537" v="523" actId="26606"/>
          <ac:spMkLst>
            <pc:docMk/>
            <pc:sldMk cId="2254520778" sldId="259"/>
            <ac:spMk id="22" creationId="{E6C8E6EB-4C59-429B-97E4-72A058CFC4FB}"/>
          </ac:spMkLst>
        </pc:spChg>
        <pc:spChg chg="add del">
          <ac:chgData name="Agnieszka Solarz" userId="2f0d509fa33825f7" providerId="LiveId" clId="{A3F973A2-5628-4743-AB84-48B1067C195F}" dt="2023-02-26T10:45:39.857" v="988" actId="26606"/>
          <ac:spMkLst>
            <pc:docMk/>
            <pc:sldMk cId="2254520778" sldId="259"/>
            <ac:spMk id="23" creationId="{E8CCE107-A70B-4916-9A0B-751C70B9B597}"/>
          </ac:spMkLst>
        </pc:spChg>
        <pc:spChg chg="add del">
          <ac:chgData name="Agnieszka Solarz" userId="2f0d509fa33825f7" providerId="LiveId" clId="{A3F973A2-5628-4743-AB84-48B1067C195F}" dt="2023-02-26T10:40:53.537" v="523" actId="26606"/>
          <ac:spMkLst>
            <pc:docMk/>
            <pc:sldMk cId="2254520778" sldId="259"/>
            <ac:spMk id="24" creationId="{B5B90362-AFCC-46A9-B41C-A257A8C5B314}"/>
          </ac:spMkLst>
        </pc:spChg>
        <pc:spChg chg="add del">
          <ac:chgData name="Agnieszka Solarz" userId="2f0d509fa33825f7" providerId="LiveId" clId="{A3F973A2-5628-4743-AB84-48B1067C195F}" dt="2023-02-26T10:45:39.857" v="988" actId="26606"/>
          <ac:spMkLst>
            <pc:docMk/>
            <pc:sldMk cId="2254520778" sldId="259"/>
            <ac:spMk id="25" creationId="{9A925BC7-7CC5-4A0C-9B3D-8829EBF281BD}"/>
          </ac:spMkLst>
        </pc:spChg>
        <pc:spChg chg="add del">
          <ac:chgData name="Agnieszka Solarz" userId="2f0d509fa33825f7" providerId="LiveId" clId="{A3F973A2-5628-4743-AB84-48B1067C195F}" dt="2023-02-26T10:40:53.537" v="523" actId="26606"/>
          <ac:spMkLst>
            <pc:docMk/>
            <pc:sldMk cId="2254520778" sldId="259"/>
            <ac:spMk id="26" creationId="{F71EF7F1-38BA-471D-8CD4-2A9AE8E35527}"/>
          </ac:spMkLst>
        </pc:spChg>
        <pc:spChg chg="add del">
          <ac:chgData name="Agnieszka Solarz" userId="2f0d509fa33825f7" providerId="LiveId" clId="{A3F973A2-5628-4743-AB84-48B1067C195F}" dt="2023-02-26T10:45:39.857" v="988" actId="26606"/>
          <ac:spMkLst>
            <pc:docMk/>
            <pc:sldMk cId="2254520778" sldId="259"/>
            <ac:spMk id="27" creationId="{6E67D916-28C7-4965-BA3C-287FB857979C}"/>
          </ac:spMkLst>
        </pc:spChg>
        <pc:spChg chg="add del">
          <ac:chgData name="Agnieszka Solarz" userId="2f0d509fa33825f7" providerId="LiveId" clId="{A3F973A2-5628-4743-AB84-48B1067C195F}" dt="2023-02-26T10:40:53.537" v="523" actId="26606"/>
          <ac:spMkLst>
            <pc:docMk/>
            <pc:sldMk cId="2254520778" sldId="259"/>
            <ac:spMk id="28" creationId="{C0524398-BFB4-4C4A-8317-83B8729F9B26}"/>
          </ac:spMkLst>
        </pc:spChg>
        <pc:spChg chg="add del">
          <ac:chgData name="Agnieszka Solarz" userId="2f0d509fa33825f7" providerId="LiveId" clId="{A3F973A2-5628-4743-AB84-48B1067C195F}" dt="2023-02-26T10:40:53.537" v="523" actId="26606"/>
          <ac:spMkLst>
            <pc:docMk/>
            <pc:sldMk cId="2254520778" sldId="259"/>
            <ac:spMk id="30" creationId="{D5B012D8-7F27-4758-9AC6-C889B154BD73}"/>
          </ac:spMkLst>
        </pc:spChg>
        <pc:spChg chg="add del">
          <ac:chgData name="Agnieszka Solarz" userId="2f0d509fa33825f7" providerId="LiveId" clId="{A3F973A2-5628-4743-AB84-48B1067C195F}" dt="2023-02-26T10:40:53.537" v="523" actId="26606"/>
          <ac:spMkLst>
            <pc:docMk/>
            <pc:sldMk cId="2254520778" sldId="259"/>
            <ac:spMk id="32" creationId="{4063B759-00FC-46D1-9898-8E8625268FAF}"/>
          </ac:spMkLst>
        </pc:spChg>
        <pc:spChg chg="add del">
          <ac:chgData name="Agnieszka Solarz" userId="2f0d509fa33825f7" providerId="LiveId" clId="{A3F973A2-5628-4743-AB84-48B1067C195F}" dt="2023-02-26T10:41:04.161" v="525" actId="26606"/>
          <ac:spMkLst>
            <pc:docMk/>
            <pc:sldMk cId="2254520778" sldId="259"/>
            <ac:spMk id="34" creationId="{E6C8E6EB-4C59-429B-97E4-72A058CFC4FB}"/>
          </ac:spMkLst>
        </pc:spChg>
        <pc:spChg chg="add del">
          <ac:chgData name="Agnieszka Solarz" userId="2f0d509fa33825f7" providerId="LiveId" clId="{A3F973A2-5628-4743-AB84-48B1067C195F}" dt="2023-02-26T10:41:04.161" v="525" actId="26606"/>
          <ac:spMkLst>
            <pc:docMk/>
            <pc:sldMk cId="2254520778" sldId="259"/>
            <ac:spMk id="35" creationId="{B5B90362-AFCC-46A9-B41C-A257A8C5B314}"/>
          </ac:spMkLst>
        </pc:spChg>
        <pc:spChg chg="add del">
          <ac:chgData name="Agnieszka Solarz" userId="2f0d509fa33825f7" providerId="LiveId" clId="{A3F973A2-5628-4743-AB84-48B1067C195F}" dt="2023-02-26T10:41:04.161" v="525" actId="26606"/>
          <ac:spMkLst>
            <pc:docMk/>
            <pc:sldMk cId="2254520778" sldId="259"/>
            <ac:spMk id="36" creationId="{F71EF7F1-38BA-471D-8CD4-2A9AE8E35527}"/>
          </ac:spMkLst>
        </pc:spChg>
        <pc:spChg chg="add del">
          <ac:chgData name="Agnieszka Solarz" userId="2f0d509fa33825f7" providerId="LiveId" clId="{A3F973A2-5628-4743-AB84-48B1067C195F}" dt="2023-02-26T10:41:04.161" v="525" actId="26606"/>
          <ac:spMkLst>
            <pc:docMk/>
            <pc:sldMk cId="2254520778" sldId="259"/>
            <ac:spMk id="37" creationId="{C0524398-BFB4-4C4A-8317-83B8729F9B26}"/>
          </ac:spMkLst>
        </pc:spChg>
        <pc:spChg chg="add del">
          <ac:chgData name="Agnieszka Solarz" userId="2f0d509fa33825f7" providerId="LiveId" clId="{A3F973A2-5628-4743-AB84-48B1067C195F}" dt="2023-02-26T10:41:04.161" v="525" actId="26606"/>
          <ac:spMkLst>
            <pc:docMk/>
            <pc:sldMk cId="2254520778" sldId="259"/>
            <ac:spMk id="39" creationId="{4063B759-00FC-46D1-9898-8E8625268FAF}"/>
          </ac:spMkLst>
        </pc:spChg>
        <pc:spChg chg="add del">
          <ac:chgData name="Agnieszka Solarz" userId="2f0d509fa33825f7" providerId="LiveId" clId="{A3F973A2-5628-4743-AB84-48B1067C195F}" dt="2023-02-26T10:41:04.161" v="525" actId="26606"/>
          <ac:spMkLst>
            <pc:docMk/>
            <pc:sldMk cId="2254520778" sldId="259"/>
            <ac:spMk id="40" creationId="{D5B012D8-7F27-4758-9AC6-C889B154BD73}"/>
          </ac:spMkLst>
        </pc:spChg>
        <pc:spChg chg="add del mod">
          <ac:chgData name="Agnieszka Solarz" userId="2f0d509fa33825f7" providerId="LiveId" clId="{A3F973A2-5628-4743-AB84-48B1067C195F}" dt="2023-02-26T10:46:05.201" v="991" actId="478"/>
          <ac:spMkLst>
            <pc:docMk/>
            <pc:sldMk cId="2254520778" sldId="259"/>
            <ac:spMk id="42" creationId="{A1A53C9B-E19C-5C0D-B2C4-16F0A6F2752B}"/>
          </ac:spMkLst>
        </pc:spChg>
        <pc:graphicFrameChg chg="add mod modGraphic">
          <ac:chgData name="Agnieszka Solarz" userId="2f0d509fa33825f7" providerId="LiveId" clId="{A3F973A2-5628-4743-AB84-48B1067C195F}" dt="2023-02-26T11:01:35.398" v="1870" actId="12093"/>
          <ac:graphicFrameMkLst>
            <pc:docMk/>
            <pc:sldMk cId="2254520778" sldId="259"/>
            <ac:graphicFrameMk id="44" creationId="{7CFBB7AE-7307-6ACE-FF33-BA2D00D736D2}"/>
          </ac:graphicFrameMkLst>
        </pc:graphicFrameChg>
        <pc:picChg chg="add del mod">
          <ac:chgData name="Agnieszka Solarz" userId="2f0d509fa33825f7" providerId="LiveId" clId="{A3F973A2-5628-4743-AB84-48B1067C195F}" dt="2023-02-26T10:52:00.483" v="1278" actId="478"/>
          <ac:picMkLst>
            <pc:docMk/>
            <pc:sldMk cId="2254520778" sldId="259"/>
            <ac:picMk id="5" creationId="{C56FCD33-B6C9-8737-AAD5-73E741005DE2}"/>
          </ac:picMkLst>
        </pc:picChg>
        <pc:picChg chg="add del mod">
          <ac:chgData name="Agnieszka Solarz" userId="2f0d509fa33825f7" providerId="LiveId" clId="{A3F973A2-5628-4743-AB84-48B1067C195F}" dt="2023-02-26T10:52:59.395" v="1283" actId="931"/>
          <ac:picMkLst>
            <pc:docMk/>
            <pc:sldMk cId="2254520778" sldId="259"/>
            <ac:picMk id="7" creationId="{5C6AE2AA-0DDC-FB0D-78C2-36A503C7F9B8}"/>
          </ac:picMkLst>
        </pc:picChg>
        <pc:picChg chg="add del">
          <ac:chgData name="Agnieszka Solarz" userId="2f0d509fa33825f7" providerId="LiveId" clId="{A3F973A2-5628-4743-AB84-48B1067C195F}" dt="2023-02-26T10:40:53.537" v="523" actId="26606"/>
          <ac:picMkLst>
            <pc:docMk/>
            <pc:sldMk cId="2254520778" sldId="259"/>
            <ac:picMk id="18" creationId="{3894FB5D-1C37-9E85-BC8D-0BEE67C42DB0}"/>
          </ac:picMkLst>
        </pc:picChg>
        <pc:picChg chg="add del">
          <ac:chgData name="Agnieszka Solarz" userId="2f0d509fa33825f7" providerId="LiveId" clId="{A3F973A2-5628-4743-AB84-48B1067C195F}" dt="2023-02-26T10:41:04.161" v="525" actId="26606"/>
          <ac:picMkLst>
            <pc:docMk/>
            <pc:sldMk cId="2254520778" sldId="259"/>
            <ac:picMk id="38" creationId="{E192BF85-BDFC-E740-296D-72AF38CAF82F}"/>
          </ac:picMkLst>
        </pc:picChg>
      </pc:sldChg>
      <pc:sldChg chg="addSp delSp modSp new mod setBg setClrOvrMap">
        <pc:chgData name="Agnieszka Solarz" userId="2f0d509fa33825f7" providerId="LiveId" clId="{A3F973A2-5628-4743-AB84-48B1067C195F}" dt="2023-02-26T11:00:44.819" v="1869" actId="26606"/>
        <pc:sldMkLst>
          <pc:docMk/>
          <pc:sldMk cId="2293286616" sldId="260"/>
        </pc:sldMkLst>
        <pc:spChg chg="mod">
          <ac:chgData name="Agnieszka Solarz" userId="2f0d509fa33825f7" providerId="LiveId" clId="{A3F973A2-5628-4743-AB84-48B1067C195F}" dt="2023-02-26T11:00:42.041" v="1866" actId="26606"/>
          <ac:spMkLst>
            <pc:docMk/>
            <pc:sldMk cId="2293286616" sldId="260"/>
            <ac:spMk id="2" creationId="{5FAAF8CF-0735-71F5-6BB8-5311037F568B}"/>
          </ac:spMkLst>
        </pc:spChg>
        <pc:spChg chg="add del mod">
          <ac:chgData name="Agnieszka Solarz" userId="2f0d509fa33825f7" providerId="LiveId" clId="{A3F973A2-5628-4743-AB84-48B1067C195F}" dt="2023-02-26T11:00:44.819" v="1869" actId="26606"/>
          <ac:spMkLst>
            <pc:docMk/>
            <pc:sldMk cId="2293286616" sldId="260"/>
            <ac:spMk id="3" creationId="{080639B6-3BB2-991A-64F8-F2E8BDB0C0B5}"/>
          </ac:spMkLst>
        </pc:spChg>
        <pc:spChg chg="add del">
          <ac:chgData name="Agnieszka Solarz" userId="2f0d509fa33825f7" providerId="LiveId" clId="{A3F973A2-5628-4743-AB84-48B1067C195F}" dt="2023-02-26T11:00:42.041" v="1866" actId="26606"/>
          <ac:spMkLst>
            <pc:docMk/>
            <pc:sldMk cId="2293286616" sldId="260"/>
            <ac:spMk id="9" creationId="{BFABBCE0-E08C-4BBE-9FD2-E2B253D4D5F2}"/>
          </ac:spMkLst>
        </pc:spChg>
        <pc:spChg chg="add del">
          <ac:chgData name="Agnieszka Solarz" userId="2f0d509fa33825f7" providerId="LiveId" clId="{A3F973A2-5628-4743-AB84-48B1067C195F}" dt="2023-02-26T11:00:42.041" v="1866" actId="26606"/>
          <ac:spMkLst>
            <pc:docMk/>
            <pc:sldMk cId="2293286616" sldId="260"/>
            <ac:spMk id="11" creationId="{FF426BAC-43D6-468E-B6FF-167034D5CE43}"/>
          </ac:spMkLst>
        </pc:spChg>
        <pc:spChg chg="add del">
          <ac:chgData name="Agnieszka Solarz" userId="2f0d509fa33825f7" providerId="LiveId" clId="{A3F973A2-5628-4743-AB84-48B1067C195F}" dt="2023-02-26T11:00:42.041" v="1866" actId="26606"/>
          <ac:spMkLst>
            <pc:docMk/>
            <pc:sldMk cId="2293286616" sldId="260"/>
            <ac:spMk id="13" creationId="{FB02D80E-5995-4C54-8387-5893C2C89473}"/>
          </ac:spMkLst>
        </pc:spChg>
        <pc:spChg chg="add del">
          <ac:chgData name="Agnieszka Solarz" userId="2f0d509fa33825f7" providerId="LiveId" clId="{A3F973A2-5628-4743-AB84-48B1067C195F}" dt="2023-02-26T11:00:42.041" v="1866" actId="26606"/>
          <ac:spMkLst>
            <pc:docMk/>
            <pc:sldMk cId="2293286616" sldId="260"/>
            <ac:spMk id="15" creationId="{896083C8-1401-4950-AF56-E2FAFE42D656}"/>
          </ac:spMkLst>
        </pc:spChg>
        <pc:graphicFrameChg chg="add del">
          <ac:chgData name="Agnieszka Solarz" userId="2f0d509fa33825f7" providerId="LiveId" clId="{A3F973A2-5628-4743-AB84-48B1067C195F}" dt="2023-02-26T11:00:42.041" v="1866" actId="26606"/>
          <ac:graphicFrameMkLst>
            <pc:docMk/>
            <pc:sldMk cId="2293286616" sldId="260"/>
            <ac:graphicFrameMk id="5" creationId="{9658E9A8-D3B3-D45E-73D9-0FF0D647092D}"/>
          </ac:graphicFrameMkLst>
        </pc:graphicFrameChg>
        <pc:graphicFrameChg chg="add del">
          <ac:chgData name="Agnieszka Solarz" userId="2f0d509fa33825f7" providerId="LiveId" clId="{A3F973A2-5628-4743-AB84-48B1067C195F}" dt="2023-02-26T11:00:44.801" v="1868" actId="26606"/>
          <ac:graphicFrameMkLst>
            <pc:docMk/>
            <pc:sldMk cId="2293286616" sldId="260"/>
            <ac:graphicFrameMk id="17" creationId="{679D6BEA-B403-541D-F8D0-5ABFA238F7CD}"/>
          </ac:graphicFrameMkLst>
        </pc:graphicFrameChg>
        <pc:graphicFrameChg chg="add">
          <ac:chgData name="Agnieszka Solarz" userId="2f0d509fa33825f7" providerId="LiveId" clId="{A3F973A2-5628-4743-AB84-48B1067C195F}" dt="2023-02-26T11:00:44.819" v="1869" actId="26606"/>
          <ac:graphicFrameMkLst>
            <pc:docMk/>
            <pc:sldMk cId="2293286616" sldId="260"/>
            <ac:graphicFrameMk id="19" creationId="{9A8CF265-2AA8-4763-8744-F51E4A856F26}"/>
          </ac:graphicFrameMkLst>
        </pc:graphicFrameChg>
      </pc:sldChg>
      <pc:sldChg chg="addSp delSp modSp new mod setBg">
        <pc:chgData name="Agnieszka Solarz" userId="2f0d509fa33825f7" providerId="LiveId" clId="{A3F973A2-5628-4743-AB84-48B1067C195F}" dt="2023-02-26T11:25:47.256" v="3055" actId="26606"/>
        <pc:sldMkLst>
          <pc:docMk/>
          <pc:sldMk cId="2627791613" sldId="261"/>
        </pc:sldMkLst>
        <pc:spChg chg="mod">
          <ac:chgData name="Agnieszka Solarz" userId="2f0d509fa33825f7" providerId="LiveId" clId="{A3F973A2-5628-4743-AB84-48B1067C195F}" dt="2023-02-26T11:25:47.256" v="3055" actId="26606"/>
          <ac:spMkLst>
            <pc:docMk/>
            <pc:sldMk cId="2627791613" sldId="261"/>
            <ac:spMk id="2" creationId="{D7F21F82-B87A-3174-97E7-99CC8A5D5979}"/>
          </ac:spMkLst>
        </pc:spChg>
        <pc:spChg chg="mod">
          <ac:chgData name="Agnieszka Solarz" userId="2f0d509fa33825f7" providerId="LiveId" clId="{A3F973A2-5628-4743-AB84-48B1067C195F}" dt="2023-02-26T11:25:47.256" v="3055" actId="26606"/>
          <ac:spMkLst>
            <pc:docMk/>
            <pc:sldMk cId="2627791613" sldId="261"/>
            <ac:spMk id="3" creationId="{E4373BE2-4FC0-25F6-3743-00446C615A47}"/>
          </ac:spMkLst>
        </pc:spChg>
        <pc:spChg chg="add del">
          <ac:chgData name="Agnieszka Solarz" userId="2f0d509fa33825f7" providerId="LiveId" clId="{A3F973A2-5628-4743-AB84-48B1067C195F}" dt="2023-02-26T11:25:47.235" v="3054" actId="26606"/>
          <ac:spMkLst>
            <pc:docMk/>
            <pc:sldMk cId="2627791613" sldId="261"/>
            <ac:spMk id="10" creationId="{3CED7894-4F62-4A6C-8DB5-DB5BE08E9C03}"/>
          </ac:spMkLst>
        </pc:spChg>
        <pc:spChg chg="add del">
          <ac:chgData name="Agnieszka Solarz" userId="2f0d509fa33825f7" providerId="LiveId" clId="{A3F973A2-5628-4743-AB84-48B1067C195F}" dt="2023-02-26T11:25:47.235" v="3054" actId="26606"/>
          <ac:spMkLst>
            <pc:docMk/>
            <pc:sldMk cId="2627791613" sldId="261"/>
            <ac:spMk id="12" creationId="{E536F3B4-50F6-4C52-8F76-4EB1214719DC}"/>
          </ac:spMkLst>
        </pc:spChg>
        <pc:spChg chg="add">
          <ac:chgData name="Agnieszka Solarz" userId="2f0d509fa33825f7" providerId="LiveId" clId="{A3F973A2-5628-4743-AB84-48B1067C195F}" dt="2023-02-26T11:25:47.256" v="3055" actId="26606"/>
          <ac:spMkLst>
            <pc:docMk/>
            <pc:sldMk cId="2627791613" sldId="261"/>
            <ac:spMk id="14" creationId="{504BED40-EAF7-4E55-AFF7-2CD840EBD3AA}"/>
          </ac:spMkLst>
        </pc:spChg>
        <pc:spChg chg="add">
          <ac:chgData name="Agnieszka Solarz" userId="2f0d509fa33825f7" providerId="LiveId" clId="{A3F973A2-5628-4743-AB84-48B1067C195F}" dt="2023-02-26T11:25:47.256" v="3055" actId="26606"/>
          <ac:spMkLst>
            <pc:docMk/>
            <pc:sldMk cId="2627791613" sldId="261"/>
            <ac:spMk id="15" creationId="{F367CCF1-BB1E-41CF-8499-94A870C33EFA}"/>
          </ac:spMkLst>
        </pc:spChg>
        <pc:picChg chg="add mod">
          <ac:chgData name="Agnieszka Solarz" userId="2f0d509fa33825f7" providerId="LiveId" clId="{A3F973A2-5628-4743-AB84-48B1067C195F}" dt="2023-02-26T11:25:47.256" v="3055" actId="26606"/>
          <ac:picMkLst>
            <pc:docMk/>
            <pc:sldMk cId="2627791613" sldId="261"/>
            <ac:picMk id="5" creationId="{FB4980EE-7350-AEC5-F259-2BC507F4BFC2}"/>
          </ac:picMkLst>
        </pc:picChg>
      </pc:sldChg>
      <pc:sldChg chg="addSp delSp modSp new mod setBg setClrOvrMap">
        <pc:chgData name="Agnieszka Solarz" userId="2f0d509fa33825f7" providerId="LiveId" clId="{A3F973A2-5628-4743-AB84-48B1067C195F}" dt="2023-02-26T11:26:44.094" v="3057" actId="26606"/>
        <pc:sldMkLst>
          <pc:docMk/>
          <pc:sldMk cId="2839820883" sldId="262"/>
        </pc:sldMkLst>
        <pc:spChg chg="mod">
          <ac:chgData name="Agnieszka Solarz" userId="2f0d509fa33825f7" providerId="LiveId" clId="{A3F973A2-5628-4743-AB84-48B1067C195F}" dt="2023-02-26T11:26:44.094" v="3057" actId="26606"/>
          <ac:spMkLst>
            <pc:docMk/>
            <pc:sldMk cId="2839820883" sldId="262"/>
            <ac:spMk id="2" creationId="{15C015F2-3E68-E229-B9B6-E6D3DAFA839F}"/>
          </ac:spMkLst>
        </pc:spChg>
        <pc:spChg chg="add del mod">
          <ac:chgData name="Agnieszka Solarz" userId="2f0d509fa33825f7" providerId="LiveId" clId="{A3F973A2-5628-4743-AB84-48B1067C195F}" dt="2023-02-26T11:22:48.335" v="3006" actId="26606"/>
          <ac:spMkLst>
            <pc:docMk/>
            <pc:sldMk cId="2839820883" sldId="262"/>
            <ac:spMk id="3" creationId="{46B77BC5-2A49-542D-CC51-02C5A8DA591E}"/>
          </ac:spMkLst>
        </pc:spChg>
        <pc:spChg chg="add del">
          <ac:chgData name="Agnieszka Solarz" userId="2f0d509fa33825f7" providerId="LiveId" clId="{A3F973A2-5628-4743-AB84-48B1067C195F}" dt="2023-02-26T11:26:44.094" v="3057" actId="26606"/>
          <ac:spMkLst>
            <pc:docMk/>
            <pc:sldMk cId="2839820883" sldId="262"/>
            <ac:spMk id="16" creationId="{F92989FB-1024-49B7-BDF1-B3CE27D48623}"/>
          </ac:spMkLst>
        </pc:spChg>
        <pc:spChg chg="add del">
          <ac:chgData name="Agnieszka Solarz" userId="2f0d509fa33825f7" providerId="LiveId" clId="{A3F973A2-5628-4743-AB84-48B1067C195F}" dt="2023-02-26T11:26:44.094" v="3057" actId="26606"/>
          <ac:spMkLst>
            <pc:docMk/>
            <pc:sldMk cId="2839820883" sldId="262"/>
            <ac:spMk id="18" creationId="{2987D6F4-EC95-4EF1-A8AD-4B70386CEEC7}"/>
          </ac:spMkLst>
        </pc:spChg>
        <pc:spChg chg="add del">
          <ac:chgData name="Agnieszka Solarz" userId="2f0d509fa33825f7" providerId="LiveId" clId="{A3F973A2-5628-4743-AB84-48B1067C195F}" dt="2023-02-26T11:26:44.094" v="3057" actId="26606"/>
          <ac:spMkLst>
            <pc:docMk/>
            <pc:sldMk cId="2839820883" sldId="262"/>
            <ac:spMk id="20" creationId="{F5F792DF-9D0A-4DB6-9A9E-7312F5A7E87D}"/>
          </ac:spMkLst>
        </pc:spChg>
        <pc:spChg chg="add del">
          <ac:chgData name="Agnieszka Solarz" userId="2f0d509fa33825f7" providerId="LiveId" clId="{A3F973A2-5628-4743-AB84-48B1067C195F}" dt="2023-02-26T11:26:44.094" v="3057" actId="26606"/>
          <ac:spMkLst>
            <pc:docMk/>
            <pc:sldMk cId="2839820883" sldId="262"/>
            <ac:spMk id="22" creationId="{7BC7EA7B-802E-41F4-8926-C4475287AA31}"/>
          </ac:spMkLst>
        </pc:spChg>
        <pc:spChg chg="add">
          <ac:chgData name="Agnieszka Solarz" userId="2f0d509fa33825f7" providerId="LiveId" clId="{A3F973A2-5628-4743-AB84-48B1067C195F}" dt="2023-02-26T11:26:44.094" v="3057" actId="26606"/>
          <ac:spMkLst>
            <pc:docMk/>
            <pc:sldMk cId="2839820883" sldId="262"/>
            <ac:spMk id="27" creationId="{F92989FB-1024-49B7-BDF1-B3CE27D48623}"/>
          </ac:spMkLst>
        </pc:spChg>
        <pc:spChg chg="add">
          <ac:chgData name="Agnieszka Solarz" userId="2f0d509fa33825f7" providerId="LiveId" clId="{A3F973A2-5628-4743-AB84-48B1067C195F}" dt="2023-02-26T11:26:44.094" v="3057" actId="26606"/>
          <ac:spMkLst>
            <pc:docMk/>
            <pc:sldMk cId="2839820883" sldId="262"/>
            <ac:spMk id="29" creationId="{2987D6F4-EC95-4EF1-A8AD-4B70386CEEC7}"/>
          </ac:spMkLst>
        </pc:spChg>
        <pc:spChg chg="add">
          <ac:chgData name="Agnieszka Solarz" userId="2f0d509fa33825f7" providerId="LiveId" clId="{A3F973A2-5628-4743-AB84-48B1067C195F}" dt="2023-02-26T11:26:44.094" v="3057" actId="26606"/>
          <ac:spMkLst>
            <pc:docMk/>
            <pc:sldMk cId="2839820883" sldId="262"/>
            <ac:spMk id="31" creationId="{F5F792DF-9D0A-4DB6-9A9E-7312F5A7E87D}"/>
          </ac:spMkLst>
        </pc:spChg>
        <pc:graphicFrameChg chg="add del">
          <ac:chgData name="Agnieszka Solarz" userId="2f0d509fa33825f7" providerId="LiveId" clId="{A3F973A2-5628-4743-AB84-48B1067C195F}" dt="2023-02-26T11:22:43.993" v="3001" actId="26606"/>
          <ac:graphicFrameMkLst>
            <pc:docMk/>
            <pc:sldMk cId="2839820883" sldId="262"/>
            <ac:graphicFrameMk id="5" creationId="{91D858AE-715D-1B16-7B84-1AA36DD23866}"/>
          </ac:graphicFrameMkLst>
        </pc:graphicFrameChg>
        <pc:graphicFrameChg chg="add del">
          <ac:chgData name="Agnieszka Solarz" userId="2f0d509fa33825f7" providerId="LiveId" clId="{A3F973A2-5628-4743-AB84-48B1067C195F}" dt="2023-02-26T11:22:45.027" v="3003" actId="26606"/>
          <ac:graphicFrameMkLst>
            <pc:docMk/>
            <pc:sldMk cId="2839820883" sldId="262"/>
            <ac:graphicFrameMk id="7" creationId="{EB4FB964-CE28-D7B5-A240-BB8E0829706C}"/>
          </ac:graphicFrameMkLst>
        </pc:graphicFrameChg>
        <pc:graphicFrameChg chg="add del">
          <ac:chgData name="Agnieszka Solarz" userId="2f0d509fa33825f7" providerId="LiveId" clId="{A3F973A2-5628-4743-AB84-48B1067C195F}" dt="2023-02-26T11:22:48.312" v="3005" actId="26606"/>
          <ac:graphicFrameMkLst>
            <pc:docMk/>
            <pc:sldMk cId="2839820883" sldId="262"/>
            <ac:graphicFrameMk id="9" creationId="{A3B99934-A015-0EEC-8376-D6BE9C5CC068}"/>
          </ac:graphicFrameMkLst>
        </pc:graphicFrameChg>
        <pc:graphicFrameChg chg="add mod modGraphic">
          <ac:chgData name="Agnieszka Solarz" userId="2f0d509fa33825f7" providerId="LiveId" clId="{A3F973A2-5628-4743-AB84-48B1067C195F}" dt="2023-02-26T11:26:44.094" v="3057" actId="26606"/>
          <ac:graphicFrameMkLst>
            <pc:docMk/>
            <pc:sldMk cId="2839820883" sldId="262"/>
            <ac:graphicFrameMk id="11" creationId="{405433D2-1540-C342-DCFC-35F701462538}"/>
          </ac:graphicFrameMkLst>
        </pc:graphicFrameChg>
      </pc:sldChg>
    </pc:docChg>
  </pc:docChgLst>
  <pc:docChgLst>
    <pc:chgData name="Oskar Górnikiewicz" userId="S::oskar.gornikiewicz@student.pk.edu.pl::97a513ee-82fc-42b4-b3aa-98ec4921b9d3" providerId="AD" clId="Web-{21B401AE-4DB2-4232-8960-F99F03AEF00D}"/>
    <pc:docChg chg="modSld">
      <pc:chgData name="Oskar Górnikiewicz" userId="S::oskar.gornikiewicz@student.pk.edu.pl::97a513ee-82fc-42b4-b3aa-98ec4921b9d3" providerId="AD" clId="Web-{21B401AE-4DB2-4232-8960-F99F03AEF00D}" dt="2023-05-18T19:20:30.791" v="0" actId="1076"/>
      <pc:docMkLst>
        <pc:docMk/>
      </pc:docMkLst>
      <pc:sldChg chg="modSp">
        <pc:chgData name="Oskar Górnikiewicz" userId="S::oskar.gornikiewicz@student.pk.edu.pl::97a513ee-82fc-42b4-b3aa-98ec4921b9d3" providerId="AD" clId="Web-{21B401AE-4DB2-4232-8960-F99F03AEF00D}" dt="2023-05-18T19:20:30.791" v="0" actId="1076"/>
        <pc:sldMkLst>
          <pc:docMk/>
          <pc:sldMk cId="2254520778" sldId="259"/>
        </pc:sldMkLst>
        <pc:graphicFrameChg chg="mod">
          <ac:chgData name="Oskar Górnikiewicz" userId="S::oskar.gornikiewicz@student.pk.edu.pl::97a513ee-82fc-42b4-b3aa-98ec4921b9d3" providerId="AD" clId="Web-{21B401AE-4DB2-4232-8960-F99F03AEF00D}" dt="2023-05-18T19:20:30.791" v="0" actId="1076"/>
          <ac:graphicFrameMkLst>
            <pc:docMk/>
            <pc:sldMk cId="2254520778" sldId="259"/>
            <ac:graphicFrameMk id="44" creationId="{7CFBB7AE-7307-6ACE-FF33-BA2D00D736D2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A83A5-0AD3-4047-BE6D-F7CC8B5467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098147-05F0-4CE5-8CC2-85C95A5C181B}">
      <dgm:prSet/>
      <dgm:spPr/>
      <dgm:t>
        <a:bodyPr/>
        <a:lstStyle/>
        <a:p>
          <a:r>
            <a:rPr lang="en-US"/>
            <a:t>Nauka myślenia logicznego</a:t>
          </a:r>
        </a:p>
      </dgm:t>
    </dgm:pt>
    <dgm:pt modelId="{FC096DA6-4CC5-44B1-85CF-DC6D35D68222}" type="parTrans" cxnId="{F58183B4-4533-4C53-835B-262754F7D249}">
      <dgm:prSet/>
      <dgm:spPr/>
      <dgm:t>
        <a:bodyPr/>
        <a:lstStyle/>
        <a:p>
          <a:endParaRPr lang="en-US"/>
        </a:p>
      </dgm:t>
    </dgm:pt>
    <dgm:pt modelId="{E61B6806-1FA5-408D-B726-A9A737D311BA}" type="sibTrans" cxnId="{F58183B4-4533-4C53-835B-262754F7D249}">
      <dgm:prSet/>
      <dgm:spPr/>
      <dgm:t>
        <a:bodyPr/>
        <a:lstStyle/>
        <a:p>
          <a:endParaRPr lang="en-US"/>
        </a:p>
      </dgm:t>
    </dgm:pt>
    <dgm:pt modelId="{88D8AD36-271F-4C3F-8E94-3EA47ADE2A74}">
      <dgm:prSet/>
      <dgm:spPr/>
      <dgm:t>
        <a:bodyPr/>
        <a:lstStyle/>
        <a:p>
          <a:r>
            <a:rPr lang="en-US"/>
            <a:t>Nauka planowania i organizowania pracy</a:t>
          </a:r>
        </a:p>
      </dgm:t>
    </dgm:pt>
    <dgm:pt modelId="{BFA846A1-9C5D-4744-BE5E-9154CDB5ABFE}" type="parTrans" cxnId="{D16C2EB7-CF06-4E0B-8B1B-D26BE54C727C}">
      <dgm:prSet/>
      <dgm:spPr/>
      <dgm:t>
        <a:bodyPr/>
        <a:lstStyle/>
        <a:p>
          <a:endParaRPr lang="en-US"/>
        </a:p>
      </dgm:t>
    </dgm:pt>
    <dgm:pt modelId="{B0BD84C5-6B2A-4C88-911F-01CB749427B0}" type="sibTrans" cxnId="{D16C2EB7-CF06-4E0B-8B1B-D26BE54C727C}">
      <dgm:prSet/>
      <dgm:spPr/>
      <dgm:t>
        <a:bodyPr/>
        <a:lstStyle/>
        <a:p>
          <a:endParaRPr lang="en-US"/>
        </a:p>
      </dgm:t>
    </dgm:pt>
    <dgm:pt modelId="{8F14AE3A-FC72-4100-B286-DDAFD71C22D5}">
      <dgm:prSet/>
      <dgm:spPr/>
      <dgm:t>
        <a:bodyPr/>
        <a:lstStyle/>
        <a:p>
          <a:r>
            <a:rPr lang="en-US"/>
            <a:t>Koordyncja oraz wspołpraca w grupie</a:t>
          </a:r>
        </a:p>
      </dgm:t>
    </dgm:pt>
    <dgm:pt modelId="{958C6937-205F-4D19-B093-319236615B8F}" type="parTrans" cxnId="{F8AA4183-60A2-4ECF-873E-DBC6DB8B35CA}">
      <dgm:prSet/>
      <dgm:spPr/>
      <dgm:t>
        <a:bodyPr/>
        <a:lstStyle/>
        <a:p>
          <a:endParaRPr lang="en-US"/>
        </a:p>
      </dgm:t>
    </dgm:pt>
    <dgm:pt modelId="{68AC8531-619D-49F9-9B24-682685F38629}" type="sibTrans" cxnId="{F8AA4183-60A2-4ECF-873E-DBC6DB8B35CA}">
      <dgm:prSet/>
      <dgm:spPr/>
      <dgm:t>
        <a:bodyPr/>
        <a:lstStyle/>
        <a:p>
          <a:endParaRPr lang="en-US"/>
        </a:p>
      </dgm:t>
    </dgm:pt>
    <dgm:pt modelId="{AE960BC4-F9A6-4868-A7D2-F7A6E1715215}">
      <dgm:prSet/>
      <dgm:spPr/>
      <dgm:t>
        <a:bodyPr/>
        <a:lstStyle/>
        <a:p>
          <a:pPr algn="l"/>
          <a:r>
            <a:rPr lang="pl-PL" noProof="0"/>
            <a:t>Gromadzenie pomysłów i poszukiwanie rozwiązań </a:t>
          </a:r>
        </a:p>
      </dgm:t>
    </dgm:pt>
    <dgm:pt modelId="{AFBF2640-EDA5-4DDA-8E44-4ECB47C445E5}" type="parTrans" cxnId="{E4533B55-E0E3-4ED4-BA73-ED1D5CC8347F}">
      <dgm:prSet/>
      <dgm:spPr/>
      <dgm:t>
        <a:bodyPr/>
        <a:lstStyle/>
        <a:p>
          <a:endParaRPr lang="en-US"/>
        </a:p>
      </dgm:t>
    </dgm:pt>
    <dgm:pt modelId="{78B34615-7C27-497E-9EAC-B81A0E5B4C29}" type="sibTrans" cxnId="{E4533B55-E0E3-4ED4-BA73-ED1D5CC8347F}">
      <dgm:prSet/>
      <dgm:spPr/>
      <dgm:t>
        <a:bodyPr/>
        <a:lstStyle/>
        <a:p>
          <a:endParaRPr lang="en-US"/>
        </a:p>
      </dgm:t>
    </dgm:pt>
    <dgm:pt modelId="{6BC775CE-9F2C-384F-91CD-DC14E6181CA8}" type="pres">
      <dgm:prSet presAssocID="{037A83A5-0AD3-4047-BE6D-F7CC8B5467B8}" presName="linear" presStyleCnt="0">
        <dgm:presLayoutVars>
          <dgm:animLvl val="lvl"/>
          <dgm:resizeHandles val="exact"/>
        </dgm:presLayoutVars>
      </dgm:prSet>
      <dgm:spPr/>
    </dgm:pt>
    <dgm:pt modelId="{288EEAF0-35DC-A944-998E-EDBDD46BC714}" type="pres">
      <dgm:prSet presAssocID="{37098147-05F0-4CE5-8CC2-85C95A5C18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A86F16-1D4C-DA41-906D-F991AEBDD5CB}" type="pres">
      <dgm:prSet presAssocID="{E61B6806-1FA5-408D-B726-A9A737D311BA}" presName="spacer" presStyleCnt="0"/>
      <dgm:spPr/>
    </dgm:pt>
    <dgm:pt modelId="{2E7B99A2-C8D8-2840-8FCE-9AC4E0FDBA0D}" type="pres">
      <dgm:prSet presAssocID="{88D8AD36-271F-4C3F-8E94-3EA47ADE2A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AEEB2F-3489-1F4D-AAF4-125A5612ADB8}" type="pres">
      <dgm:prSet presAssocID="{B0BD84C5-6B2A-4C88-911F-01CB749427B0}" presName="spacer" presStyleCnt="0"/>
      <dgm:spPr/>
    </dgm:pt>
    <dgm:pt modelId="{B5528F4E-A9CD-9944-BD7C-AAC12A037F70}" type="pres">
      <dgm:prSet presAssocID="{8F14AE3A-FC72-4100-B286-DDAFD71C22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BD00C9-5F47-014C-904B-D653552626BF}" type="pres">
      <dgm:prSet presAssocID="{68AC8531-619D-49F9-9B24-682685F38629}" presName="spacer" presStyleCnt="0"/>
      <dgm:spPr/>
    </dgm:pt>
    <dgm:pt modelId="{92875B4F-3A2E-8142-ABB2-0925A80E2012}" type="pres">
      <dgm:prSet presAssocID="{AE960BC4-F9A6-4868-A7D2-F7A6E17152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8A3003-4460-7C41-97AC-EEF91C585304}" type="presOf" srcId="{037A83A5-0AD3-4047-BE6D-F7CC8B5467B8}" destId="{6BC775CE-9F2C-384F-91CD-DC14E6181CA8}" srcOrd="0" destOrd="0" presId="urn:microsoft.com/office/officeart/2005/8/layout/vList2"/>
    <dgm:cxn modelId="{68E8EB21-7B95-0D42-9086-6D8A3CCDAB6C}" type="presOf" srcId="{AE960BC4-F9A6-4868-A7D2-F7A6E1715215}" destId="{92875B4F-3A2E-8142-ABB2-0925A80E2012}" srcOrd="0" destOrd="0" presId="urn:microsoft.com/office/officeart/2005/8/layout/vList2"/>
    <dgm:cxn modelId="{E4533B55-E0E3-4ED4-BA73-ED1D5CC8347F}" srcId="{037A83A5-0AD3-4047-BE6D-F7CC8B5467B8}" destId="{AE960BC4-F9A6-4868-A7D2-F7A6E1715215}" srcOrd="3" destOrd="0" parTransId="{AFBF2640-EDA5-4DDA-8E44-4ECB47C445E5}" sibTransId="{78B34615-7C27-497E-9EAC-B81A0E5B4C29}"/>
    <dgm:cxn modelId="{F8AA4183-60A2-4ECF-873E-DBC6DB8B35CA}" srcId="{037A83A5-0AD3-4047-BE6D-F7CC8B5467B8}" destId="{8F14AE3A-FC72-4100-B286-DDAFD71C22D5}" srcOrd="2" destOrd="0" parTransId="{958C6937-205F-4D19-B093-319236615B8F}" sibTransId="{68AC8531-619D-49F9-9B24-682685F38629}"/>
    <dgm:cxn modelId="{0D232F8F-C3F0-4E4D-B5E8-F5C0D76211B8}" type="presOf" srcId="{37098147-05F0-4CE5-8CC2-85C95A5C181B}" destId="{288EEAF0-35DC-A944-998E-EDBDD46BC714}" srcOrd="0" destOrd="0" presId="urn:microsoft.com/office/officeart/2005/8/layout/vList2"/>
    <dgm:cxn modelId="{54647E90-FD07-E24B-84DA-613A83B19EFE}" type="presOf" srcId="{88D8AD36-271F-4C3F-8E94-3EA47ADE2A74}" destId="{2E7B99A2-C8D8-2840-8FCE-9AC4E0FDBA0D}" srcOrd="0" destOrd="0" presId="urn:microsoft.com/office/officeart/2005/8/layout/vList2"/>
    <dgm:cxn modelId="{F58183B4-4533-4C53-835B-262754F7D249}" srcId="{037A83A5-0AD3-4047-BE6D-F7CC8B5467B8}" destId="{37098147-05F0-4CE5-8CC2-85C95A5C181B}" srcOrd="0" destOrd="0" parTransId="{FC096DA6-4CC5-44B1-85CF-DC6D35D68222}" sibTransId="{E61B6806-1FA5-408D-B726-A9A737D311BA}"/>
    <dgm:cxn modelId="{D16C2EB7-CF06-4E0B-8B1B-D26BE54C727C}" srcId="{037A83A5-0AD3-4047-BE6D-F7CC8B5467B8}" destId="{88D8AD36-271F-4C3F-8E94-3EA47ADE2A74}" srcOrd="1" destOrd="0" parTransId="{BFA846A1-9C5D-4744-BE5E-9154CDB5ABFE}" sibTransId="{B0BD84C5-6B2A-4C88-911F-01CB749427B0}"/>
    <dgm:cxn modelId="{1FB68CDC-56AA-434A-8E2E-6EB5CC01CE17}" type="presOf" srcId="{8F14AE3A-FC72-4100-B286-DDAFD71C22D5}" destId="{B5528F4E-A9CD-9944-BD7C-AAC12A037F70}" srcOrd="0" destOrd="0" presId="urn:microsoft.com/office/officeart/2005/8/layout/vList2"/>
    <dgm:cxn modelId="{75E516D6-D487-E949-9CAA-0C007F4FA1A8}" type="presParOf" srcId="{6BC775CE-9F2C-384F-91CD-DC14E6181CA8}" destId="{288EEAF0-35DC-A944-998E-EDBDD46BC714}" srcOrd="0" destOrd="0" presId="urn:microsoft.com/office/officeart/2005/8/layout/vList2"/>
    <dgm:cxn modelId="{1331C4E4-195B-3946-87E2-52079C731F43}" type="presParOf" srcId="{6BC775CE-9F2C-384F-91CD-DC14E6181CA8}" destId="{6AA86F16-1D4C-DA41-906D-F991AEBDD5CB}" srcOrd="1" destOrd="0" presId="urn:microsoft.com/office/officeart/2005/8/layout/vList2"/>
    <dgm:cxn modelId="{CF4E1610-C160-4B49-8FD4-18832E7695CF}" type="presParOf" srcId="{6BC775CE-9F2C-384F-91CD-DC14E6181CA8}" destId="{2E7B99A2-C8D8-2840-8FCE-9AC4E0FDBA0D}" srcOrd="2" destOrd="0" presId="urn:microsoft.com/office/officeart/2005/8/layout/vList2"/>
    <dgm:cxn modelId="{F755A3F1-0A73-AE47-B23C-8E68E07B0BA6}" type="presParOf" srcId="{6BC775CE-9F2C-384F-91CD-DC14E6181CA8}" destId="{B2AEEB2F-3489-1F4D-AAF4-125A5612ADB8}" srcOrd="3" destOrd="0" presId="urn:microsoft.com/office/officeart/2005/8/layout/vList2"/>
    <dgm:cxn modelId="{6DFA9E07-82F3-A344-A198-7B94C9CA5E9D}" type="presParOf" srcId="{6BC775CE-9F2C-384F-91CD-DC14E6181CA8}" destId="{B5528F4E-A9CD-9944-BD7C-AAC12A037F70}" srcOrd="4" destOrd="0" presId="urn:microsoft.com/office/officeart/2005/8/layout/vList2"/>
    <dgm:cxn modelId="{C7C1341C-3151-4041-8B8C-D82A014ED862}" type="presParOf" srcId="{6BC775CE-9F2C-384F-91CD-DC14E6181CA8}" destId="{D6BD00C9-5F47-014C-904B-D653552626BF}" srcOrd="5" destOrd="0" presId="urn:microsoft.com/office/officeart/2005/8/layout/vList2"/>
    <dgm:cxn modelId="{9B5282DD-1A83-F64E-AC7A-D2E42DD0C0D1}" type="presParOf" srcId="{6BC775CE-9F2C-384F-91CD-DC14E6181CA8}" destId="{92875B4F-3A2E-8142-ABB2-0925A80E20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F067C-80CC-4688-9E09-4F8FCAFB66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E629ED-02A5-400E-BB30-80D8B3BBB97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Dane statystyczne np. mediana, średnia itp., w kontekście dostaw (jak często, jakie pory dnia, jakie dni itp.) – analityka</a:t>
          </a:r>
          <a:endParaRPr lang="en-US"/>
        </a:p>
      </dgm:t>
    </dgm:pt>
    <dgm:pt modelId="{F1AB8D82-3063-4E81-984F-67DB159EBED6}" type="parTrans" cxnId="{871E4F5D-4C0A-4695-8A59-E2128715B038}">
      <dgm:prSet/>
      <dgm:spPr/>
      <dgm:t>
        <a:bodyPr/>
        <a:lstStyle/>
        <a:p>
          <a:endParaRPr lang="en-US"/>
        </a:p>
      </dgm:t>
    </dgm:pt>
    <dgm:pt modelId="{80F88B72-8B41-4B08-A4F0-B604913C216C}" type="sibTrans" cxnId="{871E4F5D-4C0A-4695-8A59-E2128715B038}">
      <dgm:prSet/>
      <dgm:spPr/>
      <dgm:t>
        <a:bodyPr/>
        <a:lstStyle/>
        <a:p>
          <a:endParaRPr lang="en-US"/>
        </a:p>
      </dgm:t>
    </dgm:pt>
    <dgm:pt modelId="{561AC893-68D3-4434-99FA-5BE4CC4D7F1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Na postawie analizy przedstawić jaka strategię należy przyjąć w przyszłości (kiedy realizować dostawy, jakie paliwo jest najbardziej potrzebne, czy</a:t>
          </a:r>
          <a:r>
            <a:rPr lang="pl-PL">
              <a:latin typeface="Arial Nova Light" panose="020B0502020104020203"/>
            </a:rPr>
            <a:t> któraś</a:t>
          </a:r>
          <a:r>
            <a:rPr lang="pl-PL"/>
            <a:t> </a:t>
          </a:r>
          <a:r>
            <a:rPr lang="pl-PL">
              <a:latin typeface="Arial Nova Light" panose="020B0502020104020203"/>
            </a:rPr>
            <a:t>ze stacji</a:t>
          </a:r>
          <a:r>
            <a:rPr lang="pl-PL"/>
            <a:t> paliw wymaga dostaw tylko jednego paliwa? Jeśli tak to czym może być to spowodowane</a:t>
          </a:r>
          <a:endParaRPr lang="en-US"/>
        </a:p>
      </dgm:t>
    </dgm:pt>
    <dgm:pt modelId="{0D54816E-402C-4183-A8E1-05F9B265B2F2}" type="parTrans" cxnId="{A26BA5F5-EAD5-4EBF-97A1-2C8371097E7C}">
      <dgm:prSet/>
      <dgm:spPr/>
      <dgm:t>
        <a:bodyPr/>
        <a:lstStyle/>
        <a:p>
          <a:endParaRPr lang="en-US"/>
        </a:p>
      </dgm:t>
    </dgm:pt>
    <dgm:pt modelId="{CB125642-1381-467B-AE06-E38102380571}" type="sibTrans" cxnId="{A26BA5F5-EAD5-4EBF-97A1-2C8371097E7C}">
      <dgm:prSet/>
      <dgm:spPr/>
      <dgm:t>
        <a:bodyPr/>
        <a:lstStyle/>
        <a:p>
          <a:endParaRPr lang="en-US"/>
        </a:p>
      </dgm:t>
    </dgm:pt>
    <dgm:pt modelId="{11F02C43-708F-1544-BCAE-75B0B1A95A8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Sezonowość dostaw (pora roku/wakacje/święta) – piki sprzedażowe</a:t>
          </a:r>
        </a:p>
      </dgm:t>
    </dgm:pt>
    <dgm:pt modelId="{C43B0863-AA16-9344-8B2F-51C4434EA919}" type="parTrans" cxnId="{1820FC6C-5920-C24D-835B-8269AB4B4167}">
      <dgm:prSet/>
      <dgm:spPr/>
      <dgm:t>
        <a:bodyPr/>
        <a:lstStyle/>
        <a:p>
          <a:endParaRPr lang="pl-PL"/>
        </a:p>
      </dgm:t>
    </dgm:pt>
    <dgm:pt modelId="{16E1EDF1-6A33-634D-A515-7485155A0665}" type="sibTrans" cxnId="{1820FC6C-5920-C24D-835B-8269AB4B4167}">
      <dgm:prSet/>
      <dgm:spPr/>
      <dgm:t>
        <a:bodyPr/>
        <a:lstStyle/>
        <a:p>
          <a:endParaRPr lang="pl-PL"/>
        </a:p>
      </dgm:t>
    </dgm:pt>
    <dgm:pt modelId="{48C23EFD-A77C-964B-8D51-D370A37E46B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altLang="pl-PL"/>
            <a:t>czy na podstawie danych z 2 lat można wskazać lokalizację stacji ? Mała miejscowość, autostrada, środek miasta, uzasadnij na podstawie wyników</a:t>
          </a:r>
          <a:endParaRPr lang="pl-PL"/>
        </a:p>
      </dgm:t>
    </dgm:pt>
    <dgm:pt modelId="{0D3B820D-8EB9-D048-BB4B-37E55228500C}" type="parTrans" cxnId="{2E12C365-DB1D-F748-B87F-ECC5DFFDE0D0}">
      <dgm:prSet/>
      <dgm:spPr/>
      <dgm:t>
        <a:bodyPr/>
        <a:lstStyle/>
        <a:p>
          <a:endParaRPr lang="pl-PL"/>
        </a:p>
      </dgm:t>
    </dgm:pt>
    <dgm:pt modelId="{2AF6FAB8-C7CE-6746-ACE1-81EBA6477B89}" type="sibTrans" cxnId="{2E12C365-DB1D-F748-B87F-ECC5DFFDE0D0}">
      <dgm:prSet/>
      <dgm:spPr/>
      <dgm:t>
        <a:bodyPr/>
        <a:lstStyle/>
        <a:p>
          <a:endParaRPr lang="pl-PL"/>
        </a:p>
      </dgm:t>
    </dgm:pt>
    <dgm:pt modelId="{8625DCF3-0069-8F4E-816B-01FD33DF091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l-PL"/>
            <a:t>Inne spostrzeżenia</a:t>
          </a:r>
          <a:r>
            <a:rPr lang="pl-PL">
              <a:latin typeface="Arial Nova Light" panose="020B0502020104020203"/>
            </a:rPr>
            <a:t> </a:t>
          </a:r>
          <a:endParaRPr lang="pl-PL"/>
        </a:p>
      </dgm:t>
    </dgm:pt>
    <dgm:pt modelId="{B4EE1B01-4133-E247-BC3A-728FABA02E9F}" type="parTrans" cxnId="{87F098D7-D238-C14B-B1F6-4A1463124AA3}">
      <dgm:prSet/>
      <dgm:spPr/>
      <dgm:t>
        <a:bodyPr/>
        <a:lstStyle/>
        <a:p>
          <a:endParaRPr lang="pl-PL"/>
        </a:p>
      </dgm:t>
    </dgm:pt>
    <dgm:pt modelId="{42AA1A8E-315B-4847-A166-171F2F1B6DFC}" type="sibTrans" cxnId="{87F098D7-D238-C14B-B1F6-4A1463124AA3}">
      <dgm:prSet/>
      <dgm:spPr/>
      <dgm:t>
        <a:bodyPr/>
        <a:lstStyle/>
        <a:p>
          <a:endParaRPr lang="pl-PL"/>
        </a:p>
      </dgm:t>
    </dgm:pt>
    <dgm:pt modelId="{7EE38022-2FFA-6847-A5C2-DD3178E4E0F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l-PL"/>
            <a:t>Przedstawić prognozę (na podstawie obecnych dostaw) na kolejne 2 lata oraz przedstawić jakie potencjalne ryzyko niesie przedstawiona prognoza</a:t>
          </a:r>
          <a:r>
            <a:rPr lang="pl-PL">
              <a:latin typeface="Arial Nova Light" panose="020B0502020104020203"/>
            </a:rPr>
            <a:t> </a:t>
          </a:r>
        </a:p>
      </dgm:t>
    </dgm:pt>
    <dgm:pt modelId="{79F267A6-9162-A244-A529-F0E0CB6C5C4D}" type="parTrans" cxnId="{59E3E894-9480-8049-8FFB-13F26F8C1724}">
      <dgm:prSet/>
      <dgm:spPr/>
      <dgm:t>
        <a:bodyPr/>
        <a:lstStyle/>
        <a:p>
          <a:endParaRPr lang="pl-PL"/>
        </a:p>
      </dgm:t>
    </dgm:pt>
    <dgm:pt modelId="{160B3C54-6710-5A47-9B58-6697D0E5D086}" type="sibTrans" cxnId="{59E3E894-9480-8049-8FFB-13F26F8C1724}">
      <dgm:prSet/>
      <dgm:spPr/>
      <dgm:t>
        <a:bodyPr/>
        <a:lstStyle/>
        <a:p>
          <a:endParaRPr lang="pl-PL"/>
        </a:p>
      </dgm:t>
    </dgm:pt>
    <dgm:pt modelId="{60FB7D82-6E49-4BC5-9E38-D0F78A271476}" type="pres">
      <dgm:prSet presAssocID="{4FDF067C-80CC-4688-9E09-4F8FCAFB6691}" presName="root" presStyleCnt="0">
        <dgm:presLayoutVars>
          <dgm:dir/>
          <dgm:resizeHandles val="exact"/>
        </dgm:presLayoutVars>
      </dgm:prSet>
      <dgm:spPr/>
    </dgm:pt>
    <dgm:pt modelId="{ECA627CA-EAC7-4399-8C3F-5672EF3A6F3A}" type="pres">
      <dgm:prSet presAssocID="{CAE629ED-02A5-400E-BB30-80D8B3BBB977}" presName="compNode" presStyleCnt="0"/>
      <dgm:spPr/>
    </dgm:pt>
    <dgm:pt modelId="{FC8A9483-FE9B-497B-8C14-0C4996021A05}" type="pres">
      <dgm:prSet presAssocID="{CAE629ED-02A5-400E-BB30-80D8B3BBB977}" presName="bgRect" presStyleLbl="bgShp" presStyleIdx="0" presStyleCnt="6"/>
      <dgm:spPr/>
    </dgm:pt>
    <dgm:pt modelId="{53C8A244-6DFD-4583-A98A-E0442E1CFCD0}" type="pres">
      <dgm:prSet presAssocID="{CAE629ED-02A5-400E-BB30-80D8B3BBB97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ystyki"/>
        </a:ext>
      </dgm:extLst>
    </dgm:pt>
    <dgm:pt modelId="{44BF2203-88FC-4AF3-9304-9675CB239A5C}" type="pres">
      <dgm:prSet presAssocID="{CAE629ED-02A5-400E-BB30-80D8B3BBB977}" presName="spaceRect" presStyleCnt="0"/>
      <dgm:spPr/>
    </dgm:pt>
    <dgm:pt modelId="{F30BCD61-5730-493F-AE8F-243D2A567064}" type="pres">
      <dgm:prSet presAssocID="{CAE629ED-02A5-400E-BB30-80D8B3BBB977}" presName="parTx" presStyleLbl="revTx" presStyleIdx="0" presStyleCnt="6">
        <dgm:presLayoutVars>
          <dgm:chMax val="0"/>
          <dgm:chPref val="0"/>
        </dgm:presLayoutVars>
      </dgm:prSet>
      <dgm:spPr/>
    </dgm:pt>
    <dgm:pt modelId="{991A668F-D5E6-4D04-ADE8-AB41191B1BDE}" type="pres">
      <dgm:prSet presAssocID="{80F88B72-8B41-4B08-A4F0-B604913C216C}" presName="sibTrans" presStyleCnt="0"/>
      <dgm:spPr/>
    </dgm:pt>
    <dgm:pt modelId="{6F35EE1F-7A9F-4B5E-9864-A00DA525F39C}" type="pres">
      <dgm:prSet presAssocID="{561AC893-68D3-4434-99FA-5BE4CC4D7F12}" presName="compNode" presStyleCnt="0"/>
      <dgm:spPr/>
    </dgm:pt>
    <dgm:pt modelId="{EF3B5D9B-2F42-4D4B-9189-E7EBC48B5FE1}" type="pres">
      <dgm:prSet presAssocID="{561AC893-68D3-4434-99FA-5BE4CC4D7F12}" presName="bgRect" presStyleLbl="bgShp" presStyleIdx="1" presStyleCnt="6"/>
      <dgm:spPr/>
    </dgm:pt>
    <dgm:pt modelId="{CFAD88D2-3707-45C5-86B0-54DB1DEF4A44}" type="pres">
      <dgm:prSet presAssocID="{561AC893-68D3-4434-99FA-5BE4CC4D7F1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ężarówka"/>
        </a:ext>
      </dgm:extLst>
    </dgm:pt>
    <dgm:pt modelId="{67F34182-E26E-4C53-9F03-5350641B308A}" type="pres">
      <dgm:prSet presAssocID="{561AC893-68D3-4434-99FA-5BE4CC4D7F12}" presName="spaceRect" presStyleCnt="0"/>
      <dgm:spPr/>
    </dgm:pt>
    <dgm:pt modelId="{3155579A-BFB7-46F0-B506-954E4F0C31AD}" type="pres">
      <dgm:prSet presAssocID="{561AC893-68D3-4434-99FA-5BE4CC4D7F12}" presName="parTx" presStyleLbl="revTx" presStyleIdx="1" presStyleCnt="6">
        <dgm:presLayoutVars>
          <dgm:chMax val="0"/>
          <dgm:chPref val="0"/>
        </dgm:presLayoutVars>
      </dgm:prSet>
      <dgm:spPr/>
    </dgm:pt>
    <dgm:pt modelId="{081048F8-B15B-0B4D-8A0E-1F9860AA3593}" type="pres">
      <dgm:prSet presAssocID="{CB125642-1381-467B-AE06-E38102380571}" presName="sibTrans" presStyleCnt="0"/>
      <dgm:spPr/>
    </dgm:pt>
    <dgm:pt modelId="{C12308FC-A8E6-8447-995F-21A0768515FA}" type="pres">
      <dgm:prSet presAssocID="{11F02C43-708F-1544-BCAE-75B0B1A95A8F}" presName="compNode" presStyleCnt="0"/>
      <dgm:spPr/>
    </dgm:pt>
    <dgm:pt modelId="{5D602A60-F26E-6443-A73A-B9164D385AE1}" type="pres">
      <dgm:prSet presAssocID="{11F02C43-708F-1544-BCAE-75B0B1A95A8F}" presName="bgRect" presStyleLbl="bgShp" presStyleIdx="2" presStyleCnt="6"/>
      <dgm:spPr/>
    </dgm:pt>
    <dgm:pt modelId="{0A6A91F8-5AAD-0C4F-AEC6-A9B2C64CC283}" type="pres">
      <dgm:prSet presAssocID="{11F02C43-708F-1544-BCAE-75B0B1A95A8F}" presName="iconRect" presStyleLbl="node1" presStyleIdx="2" presStyleCnt="6"/>
      <dgm:spPr>
        <a:ln>
          <a:noFill/>
        </a:ln>
      </dgm:spPr>
    </dgm:pt>
    <dgm:pt modelId="{0FF5CEE0-24B2-CE47-B288-493EC1AFCED6}" type="pres">
      <dgm:prSet presAssocID="{11F02C43-708F-1544-BCAE-75B0B1A95A8F}" presName="spaceRect" presStyleCnt="0"/>
      <dgm:spPr/>
    </dgm:pt>
    <dgm:pt modelId="{26F116E5-E07B-1249-A14F-1AF9472346B0}" type="pres">
      <dgm:prSet presAssocID="{11F02C43-708F-1544-BCAE-75B0B1A95A8F}" presName="parTx" presStyleLbl="revTx" presStyleIdx="2" presStyleCnt="6">
        <dgm:presLayoutVars>
          <dgm:chMax val="0"/>
          <dgm:chPref val="0"/>
        </dgm:presLayoutVars>
      </dgm:prSet>
      <dgm:spPr/>
    </dgm:pt>
    <dgm:pt modelId="{AE4CBC37-3B5C-E04D-B70F-642C374E5674}" type="pres">
      <dgm:prSet presAssocID="{16E1EDF1-6A33-634D-A515-7485155A0665}" presName="sibTrans" presStyleCnt="0"/>
      <dgm:spPr/>
    </dgm:pt>
    <dgm:pt modelId="{D13DA9C4-AF2E-1142-8511-E90A9796E8AD}" type="pres">
      <dgm:prSet presAssocID="{48C23EFD-A77C-964B-8D51-D370A37E46B8}" presName="compNode" presStyleCnt="0"/>
      <dgm:spPr/>
    </dgm:pt>
    <dgm:pt modelId="{161E6C02-3693-D04F-9A05-75882F81C9DE}" type="pres">
      <dgm:prSet presAssocID="{48C23EFD-A77C-964B-8D51-D370A37E46B8}" presName="bgRect" presStyleLbl="bgShp" presStyleIdx="3" presStyleCnt="6"/>
      <dgm:spPr/>
    </dgm:pt>
    <dgm:pt modelId="{CD6A3310-7ABF-BE42-839B-DA58D4FA36EA}" type="pres">
      <dgm:prSet presAssocID="{48C23EFD-A77C-964B-8D51-D370A37E46B8}" presName="iconRect" presStyleLbl="node1" presStyleIdx="3" presStyleCnt="6"/>
      <dgm:spPr>
        <a:ln>
          <a:noFill/>
        </a:ln>
      </dgm:spPr>
    </dgm:pt>
    <dgm:pt modelId="{465EB635-34A7-A44C-BABE-3044C5B93937}" type="pres">
      <dgm:prSet presAssocID="{48C23EFD-A77C-964B-8D51-D370A37E46B8}" presName="spaceRect" presStyleCnt="0"/>
      <dgm:spPr/>
    </dgm:pt>
    <dgm:pt modelId="{24E748DC-91AA-CE47-B5F9-ADADB4B39393}" type="pres">
      <dgm:prSet presAssocID="{48C23EFD-A77C-964B-8D51-D370A37E46B8}" presName="parTx" presStyleLbl="revTx" presStyleIdx="3" presStyleCnt="6">
        <dgm:presLayoutVars>
          <dgm:chMax val="0"/>
          <dgm:chPref val="0"/>
        </dgm:presLayoutVars>
      </dgm:prSet>
      <dgm:spPr/>
    </dgm:pt>
    <dgm:pt modelId="{25F8CBA9-232E-DF45-87D3-BCD6957B86A9}" type="pres">
      <dgm:prSet presAssocID="{2AF6FAB8-C7CE-6746-ACE1-81EBA6477B89}" presName="sibTrans" presStyleCnt="0"/>
      <dgm:spPr/>
    </dgm:pt>
    <dgm:pt modelId="{521C3CCE-1BC1-624E-B596-76C17365AA4C}" type="pres">
      <dgm:prSet presAssocID="{7EE38022-2FFA-6847-A5C2-DD3178E4E0FE}" presName="compNode" presStyleCnt="0"/>
      <dgm:spPr/>
    </dgm:pt>
    <dgm:pt modelId="{94F7E324-0C2F-7C4B-A128-79521EF8B91B}" type="pres">
      <dgm:prSet presAssocID="{7EE38022-2FFA-6847-A5C2-DD3178E4E0FE}" presName="bgRect" presStyleLbl="bgShp" presStyleIdx="4" presStyleCnt="6"/>
      <dgm:spPr/>
    </dgm:pt>
    <dgm:pt modelId="{21767F9D-7495-0D46-8891-2D6AB37369C0}" type="pres">
      <dgm:prSet presAssocID="{7EE38022-2FFA-6847-A5C2-DD3178E4E0FE}" presName="iconRect" presStyleLbl="node1" presStyleIdx="4" presStyleCnt="6"/>
      <dgm:spPr/>
    </dgm:pt>
    <dgm:pt modelId="{65CD9ED2-EF53-9645-BF72-10E39606C875}" type="pres">
      <dgm:prSet presAssocID="{7EE38022-2FFA-6847-A5C2-DD3178E4E0FE}" presName="spaceRect" presStyleCnt="0"/>
      <dgm:spPr/>
    </dgm:pt>
    <dgm:pt modelId="{B0D9D26A-BAAE-A34F-B7BF-79C0366643BA}" type="pres">
      <dgm:prSet presAssocID="{7EE38022-2FFA-6847-A5C2-DD3178E4E0FE}" presName="parTx" presStyleLbl="revTx" presStyleIdx="4" presStyleCnt="6">
        <dgm:presLayoutVars>
          <dgm:chMax val="0"/>
          <dgm:chPref val="0"/>
        </dgm:presLayoutVars>
      </dgm:prSet>
      <dgm:spPr/>
    </dgm:pt>
    <dgm:pt modelId="{23279F74-4AF2-2C4D-9261-ED19BBC61B58}" type="pres">
      <dgm:prSet presAssocID="{160B3C54-6710-5A47-9B58-6697D0E5D086}" presName="sibTrans" presStyleCnt="0"/>
      <dgm:spPr/>
    </dgm:pt>
    <dgm:pt modelId="{FA3810D5-0597-7243-B498-4BFE68E90B13}" type="pres">
      <dgm:prSet presAssocID="{8625DCF3-0069-8F4E-816B-01FD33DF0917}" presName="compNode" presStyleCnt="0"/>
      <dgm:spPr/>
    </dgm:pt>
    <dgm:pt modelId="{C21B713A-9EAB-D843-A0FD-87BF2C693155}" type="pres">
      <dgm:prSet presAssocID="{8625DCF3-0069-8F4E-816B-01FD33DF0917}" presName="bgRect" presStyleLbl="bgShp" presStyleIdx="5" presStyleCnt="6"/>
      <dgm:spPr/>
    </dgm:pt>
    <dgm:pt modelId="{EBC80C96-E1E1-044A-A791-304957D50997}" type="pres">
      <dgm:prSet presAssocID="{8625DCF3-0069-8F4E-816B-01FD33DF0917}" presName="iconRect" presStyleLbl="node1" presStyleIdx="5" presStyleCnt="6"/>
      <dgm:spPr>
        <a:ln>
          <a:noFill/>
        </a:ln>
      </dgm:spPr>
    </dgm:pt>
    <dgm:pt modelId="{2272FCCD-4E85-E24B-80A2-192B855DBDCB}" type="pres">
      <dgm:prSet presAssocID="{8625DCF3-0069-8F4E-816B-01FD33DF0917}" presName="spaceRect" presStyleCnt="0"/>
      <dgm:spPr/>
    </dgm:pt>
    <dgm:pt modelId="{7363D4E5-789F-FD41-BD2E-6BF5A3418614}" type="pres">
      <dgm:prSet presAssocID="{8625DCF3-0069-8F4E-816B-01FD33DF091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71E4F5D-4C0A-4695-8A59-E2128715B038}" srcId="{4FDF067C-80CC-4688-9E09-4F8FCAFB6691}" destId="{CAE629ED-02A5-400E-BB30-80D8B3BBB977}" srcOrd="0" destOrd="0" parTransId="{F1AB8D82-3063-4E81-984F-67DB159EBED6}" sibTransId="{80F88B72-8B41-4B08-A4F0-B604913C216C}"/>
    <dgm:cxn modelId="{EDBA4364-1A52-45E9-AEED-07F61C473A74}" type="presOf" srcId="{561AC893-68D3-4434-99FA-5BE4CC4D7F12}" destId="{3155579A-BFB7-46F0-B506-954E4F0C31AD}" srcOrd="0" destOrd="0" presId="urn:microsoft.com/office/officeart/2018/2/layout/IconVerticalSolidList"/>
    <dgm:cxn modelId="{2E12C365-DB1D-F748-B87F-ECC5DFFDE0D0}" srcId="{4FDF067C-80CC-4688-9E09-4F8FCAFB6691}" destId="{48C23EFD-A77C-964B-8D51-D370A37E46B8}" srcOrd="3" destOrd="0" parTransId="{0D3B820D-8EB9-D048-BB4B-37E55228500C}" sibTransId="{2AF6FAB8-C7CE-6746-ACE1-81EBA6477B89}"/>
    <dgm:cxn modelId="{F32D116B-3834-9243-A15A-5060F8C7BDC4}" type="presOf" srcId="{8625DCF3-0069-8F4E-816B-01FD33DF0917}" destId="{7363D4E5-789F-FD41-BD2E-6BF5A3418614}" srcOrd="0" destOrd="0" presId="urn:microsoft.com/office/officeart/2018/2/layout/IconVerticalSolidList"/>
    <dgm:cxn modelId="{1820FC6C-5920-C24D-835B-8269AB4B4167}" srcId="{4FDF067C-80CC-4688-9E09-4F8FCAFB6691}" destId="{11F02C43-708F-1544-BCAE-75B0B1A95A8F}" srcOrd="2" destOrd="0" parTransId="{C43B0863-AA16-9344-8B2F-51C4434EA919}" sibTransId="{16E1EDF1-6A33-634D-A515-7485155A0665}"/>
    <dgm:cxn modelId="{3166E06D-06AE-874D-8D4F-22CF48D70EA0}" type="presOf" srcId="{11F02C43-708F-1544-BCAE-75B0B1A95A8F}" destId="{26F116E5-E07B-1249-A14F-1AF9472346B0}" srcOrd="0" destOrd="0" presId="urn:microsoft.com/office/officeart/2018/2/layout/IconVerticalSolidList"/>
    <dgm:cxn modelId="{9B7F9352-C8A2-4474-AF57-B6368F13D782}" type="presOf" srcId="{CAE629ED-02A5-400E-BB30-80D8B3BBB977}" destId="{F30BCD61-5730-493F-AE8F-243D2A567064}" srcOrd="0" destOrd="0" presId="urn:microsoft.com/office/officeart/2018/2/layout/IconVerticalSolidList"/>
    <dgm:cxn modelId="{59E3E894-9480-8049-8FFB-13F26F8C1724}" srcId="{4FDF067C-80CC-4688-9E09-4F8FCAFB6691}" destId="{7EE38022-2FFA-6847-A5C2-DD3178E4E0FE}" srcOrd="4" destOrd="0" parTransId="{79F267A6-9162-A244-A529-F0E0CB6C5C4D}" sibTransId="{160B3C54-6710-5A47-9B58-6697D0E5D086}"/>
    <dgm:cxn modelId="{C337E5C4-81C3-AB4C-9D30-0A33514207A1}" type="presOf" srcId="{48C23EFD-A77C-964B-8D51-D370A37E46B8}" destId="{24E748DC-91AA-CE47-B5F9-ADADB4B39393}" srcOrd="0" destOrd="0" presId="urn:microsoft.com/office/officeart/2018/2/layout/IconVerticalSolidList"/>
    <dgm:cxn modelId="{693F13C5-3E50-FE49-90FA-3C783FAEC85C}" type="presOf" srcId="{7EE38022-2FFA-6847-A5C2-DD3178E4E0FE}" destId="{B0D9D26A-BAAE-A34F-B7BF-79C0366643BA}" srcOrd="0" destOrd="0" presId="urn:microsoft.com/office/officeart/2018/2/layout/IconVerticalSolidList"/>
    <dgm:cxn modelId="{87F098D7-D238-C14B-B1F6-4A1463124AA3}" srcId="{4FDF067C-80CC-4688-9E09-4F8FCAFB6691}" destId="{8625DCF3-0069-8F4E-816B-01FD33DF0917}" srcOrd="5" destOrd="0" parTransId="{B4EE1B01-4133-E247-BC3A-728FABA02E9F}" sibTransId="{42AA1A8E-315B-4847-A166-171F2F1B6DFC}"/>
    <dgm:cxn modelId="{D14024E7-E9A9-43E1-9650-C9217D590D4E}" type="presOf" srcId="{4FDF067C-80CC-4688-9E09-4F8FCAFB6691}" destId="{60FB7D82-6E49-4BC5-9E38-D0F78A271476}" srcOrd="0" destOrd="0" presId="urn:microsoft.com/office/officeart/2018/2/layout/IconVerticalSolidList"/>
    <dgm:cxn modelId="{A26BA5F5-EAD5-4EBF-97A1-2C8371097E7C}" srcId="{4FDF067C-80CC-4688-9E09-4F8FCAFB6691}" destId="{561AC893-68D3-4434-99FA-5BE4CC4D7F12}" srcOrd="1" destOrd="0" parTransId="{0D54816E-402C-4183-A8E1-05F9B265B2F2}" sibTransId="{CB125642-1381-467B-AE06-E38102380571}"/>
    <dgm:cxn modelId="{686E722D-6AA1-427B-A676-F09126355FE0}" type="presParOf" srcId="{60FB7D82-6E49-4BC5-9E38-D0F78A271476}" destId="{ECA627CA-EAC7-4399-8C3F-5672EF3A6F3A}" srcOrd="0" destOrd="0" presId="urn:microsoft.com/office/officeart/2018/2/layout/IconVerticalSolidList"/>
    <dgm:cxn modelId="{69FC4A42-1411-4463-B7B3-FEDBCDB06844}" type="presParOf" srcId="{ECA627CA-EAC7-4399-8C3F-5672EF3A6F3A}" destId="{FC8A9483-FE9B-497B-8C14-0C4996021A05}" srcOrd="0" destOrd="0" presId="urn:microsoft.com/office/officeart/2018/2/layout/IconVerticalSolidList"/>
    <dgm:cxn modelId="{947852E1-ED48-434A-A524-8B0E101DB518}" type="presParOf" srcId="{ECA627CA-EAC7-4399-8C3F-5672EF3A6F3A}" destId="{53C8A244-6DFD-4583-A98A-E0442E1CFCD0}" srcOrd="1" destOrd="0" presId="urn:microsoft.com/office/officeart/2018/2/layout/IconVerticalSolidList"/>
    <dgm:cxn modelId="{22FF0A73-1DFE-46A1-A997-67C3C0A024F5}" type="presParOf" srcId="{ECA627CA-EAC7-4399-8C3F-5672EF3A6F3A}" destId="{44BF2203-88FC-4AF3-9304-9675CB239A5C}" srcOrd="2" destOrd="0" presId="urn:microsoft.com/office/officeart/2018/2/layout/IconVerticalSolidList"/>
    <dgm:cxn modelId="{1A78B421-6335-47D2-B4B3-1955369B0305}" type="presParOf" srcId="{ECA627CA-EAC7-4399-8C3F-5672EF3A6F3A}" destId="{F30BCD61-5730-493F-AE8F-243D2A567064}" srcOrd="3" destOrd="0" presId="urn:microsoft.com/office/officeart/2018/2/layout/IconVerticalSolidList"/>
    <dgm:cxn modelId="{116D3116-2B75-4332-AE5E-F8E4930EE116}" type="presParOf" srcId="{60FB7D82-6E49-4BC5-9E38-D0F78A271476}" destId="{991A668F-D5E6-4D04-ADE8-AB41191B1BDE}" srcOrd="1" destOrd="0" presId="urn:microsoft.com/office/officeart/2018/2/layout/IconVerticalSolidList"/>
    <dgm:cxn modelId="{56AE8FEC-761D-421D-97E7-F1B933CF827E}" type="presParOf" srcId="{60FB7D82-6E49-4BC5-9E38-D0F78A271476}" destId="{6F35EE1F-7A9F-4B5E-9864-A00DA525F39C}" srcOrd="2" destOrd="0" presId="urn:microsoft.com/office/officeart/2018/2/layout/IconVerticalSolidList"/>
    <dgm:cxn modelId="{7EBF322B-D464-4207-A62B-58526C5E11FF}" type="presParOf" srcId="{6F35EE1F-7A9F-4B5E-9864-A00DA525F39C}" destId="{EF3B5D9B-2F42-4D4B-9189-E7EBC48B5FE1}" srcOrd="0" destOrd="0" presId="urn:microsoft.com/office/officeart/2018/2/layout/IconVerticalSolidList"/>
    <dgm:cxn modelId="{C7FC2621-57AD-49DF-B012-BC1295B72101}" type="presParOf" srcId="{6F35EE1F-7A9F-4B5E-9864-A00DA525F39C}" destId="{CFAD88D2-3707-45C5-86B0-54DB1DEF4A44}" srcOrd="1" destOrd="0" presId="urn:microsoft.com/office/officeart/2018/2/layout/IconVerticalSolidList"/>
    <dgm:cxn modelId="{0F239A20-F747-4CC3-B996-E37BBCB70D68}" type="presParOf" srcId="{6F35EE1F-7A9F-4B5E-9864-A00DA525F39C}" destId="{67F34182-E26E-4C53-9F03-5350641B308A}" srcOrd="2" destOrd="0" presId="urn:microsoft.com/office/officeart/2018/2/layout/IconVerticalSolidList"/>
    <dgm:cxn modelId="{5EBD7DBC-6505-4BE3-9BF3-094AEF609C44}" type="presParOf" srcId="{6F35EE1F-7A9F-4B5E-9864-A00DA525F39C}" destId="{3155579A-BFB7-46F0-B506-954E4F0C31AD}" srcOrd="3" destOrd="0" presId="urn:microsoft.com/office/officeart/2018/2/layout/IconVerticalSolidList"/>
    <dgm:cxn modelId="{4744AF06-E22D-AB44-8684-F3C32A69C5CD}" type="presParOf" srcId="{60FB7D82-6E49-4BC5-9E38-D0F78A271476}" destId="{081048F8-B15B-0B4D-8A0E-1F9860AA3593}" srcOrd="3" destOrd="0" presId="urn:microsoft.com/office/officeart/2018/2/layout/IconVerticalSolidList"/>
    <dgm:cxn modelId="{10C3D1F3-014C-1A44-B5C8-01F57B6812CD}" type="presParOf" srcId="{60FB7D82-6E49-4BC5-9E38-D0F78A271476}" destId="{C12308FC-A8E6-8447-995F-21A0768515FA}" srcOrd="4" destOrd="0" presId="urn:microsoft.com/office/officeart/2018/2/layout/IconVerticalSolidList"/>
    <dgm:cxn modelId="{122831C6-B4C8-724A-B4EB-88B98CDEE86A}" type="presParOf" srcId="{C12308FC-A8E6-8447-995F-21A0768515FA}" destId="{5D602A60-F26E-6443-A73A-B9164D385AE1}" srcOrd="0" destOrd="0" presId="urn:microsoft.com/office/officeart/2018/2/layout/IconVerticalSolidList"/>
    <dgm:cxn modelId="{A640A621-5259-FE42-B87D-97EC6A0D6C3F}" type="presParOf" srcId="{C12308FC-A8E6-8447-995F-21A0768515FA}" destId="{0A6A91F8-5AAD-0C4F-AEC6-A9B2C64CC283}" srcOrd="1" destOrd="0" presId="urn:microsoft.com/office/officeart/2018/2/layout/IconVerticalSolidList"/>
    <dgm:cxn modelId="{18DC0626-4B9F-4E45-A894-6EEF3E633793}" type="presParOf" srcId="{C12308FC-A8E6-8447-995F-21A0768515FA}" destId="{0FF5CEE0-24B2-CE47-B288-493EC1AFCED6}" srcOrd="2" destOrd="0" presId="urn:microsoft.com/office/officeart/2018/2/layout/IconVerticalSolidList"/>
    <dgm:cxn modelId="{676CE4FE-8A76-234D-96C4-01EE2C683741}" type="presParOf" srcId="{C12308FC-A8E6-8447-995F-21A0768515FA}" destId="{26F116E5-E07B-1249-A14F-1AF9472346B0}" srcOrd="3" destOrd="0" presId="urn:microsoft.com/office/officeart/2018/2/layout/IconVerticalSolidList"/>
    <dgm:cxn modelId="{60D1C611-4EB8-A040-904D-4DD36090B214}" type="presParOf" srcId="{60FB7D82-6E49-4BC5-9E38-D0F78A271476}" destId="{AE4CBC37-3B5C-E04D-B70F-642C374E5674}" srcOrd="5" destOrd="0" presId="urn:microsoft.com/office/officeart/2018/2/layout/IconVerticalSolidList"/>
    <dgm:cxn modelId="{35C7C0E9-D5EC-E940-BD75-4A9BBC5A27CB}" type="presParOf" srcId="{60FB7D82-6E49-4BC5-9E38-D0F78A271476}" destId="{D13DA9C4-AF2E-1142-8511-E90A9796E8AD}" srcOrd="6" destOrd="0" presId="urn:microsoft.com/office/officeart/2018/2/layout/IconVerticalSolidList"/>
    <dgm:cxn modelId="{CAC9C305-0287-7E4B-8887-C377C0D06F86}" type="presParOf" srcId="{D13DA9C4-AF2E-1142-8511-E90A9796E8AD}" destId="{161E6C02-3693-D04F-9A05-75882F81C9DE}" srcOrd="0" destOrd="0" presId="urn:microsoft.com/office/officeart/2018/2/layout/IconVerticalSolidList"/>
    <dgm:cxn modelId="{973233C7-08D5-3E43-8B3A-683C6AE0FC82}" type="presParOf" srcId="{D13DA9C4-AF2E-1142-8511-E90A9796E8AD}" destId="{CD6A3310-7ABF-BE42-839B-DA58D4FA36EA}" srcOrd="1" destOrd="0" presId="urn:microsoft.com/office/officeart/2018/2/layout/IconVerticalSolidList"/>
    <dgm:cxn modelId="{0061DFDA-2E8F-5F43-8B35-59E220F040B0}" type="presParOf" srcId="{D13DA9C4-AF2E-1142-8511-E90A9796E8AD}" destId="{465EB635-34A7-A44C-BABE-3044C5B93937}" srcOrd="2" destOrd="0" presId="urn:microsoft.com/office/officeart/2018/2/layout/IconVerticalSolidList"/>
    <dgm:cxn modelId="{E286A717-D9DD-724E-A400-49215806098C}" type="presParOf" srcId="{D13DA9C4-AF2E-1142-8511-E90A9796E8AD}" destId="{24E748DC-91AA-CE47-B5F9-ADADB4B39393}" srcOrd="3" destOrd="0" presId="urn:microsoft.com/office/officeart/2018/2/layout/IconVerticalSolidList"/>
    <dgm:cxn modelId="{839AFEB8-9036-F64E-9B03-8FF236D891D6}" type="presParOf" srcId="{60FB7D82-6E49-4BC5-9E38-D0F78A271476}" destId="{25F8CBA9-232E-DF45-87D3-BCD6957B86A9}" srcOrd="7" destOrd="0" presId="urn:microsoft.com/office/officeart/2018/2/layout/IconVerticalSolidList"/>
    <dgm:cxn modelId="{0C1D2ED1-3458-4144-AF9A-0AE77DF8598B}" type="presParOf" srcId="{60FB7D82-6E49-4BC5-9E38-D0F78A271476}" destId="{521C3CCE-1BC1-624E-B596-76C17365AA4C}" srcOrd="8" destOrd="0" presId="urn:microsoft.com/office/officeart/2018/2/layout/IconVerticalSolidList"/>
    <dgm:cxn modelId="{F6F36D41-6336-9049-8206-CFEC3AA6B5FC}" type="presParOf" srcId="{521C3CCE-1BC1-624E-B596-76C17365AA4C}" destId="{94F7E324-0C2F-7C4B-A128-79521EF8B91B}" srcOrd="0" destOrd="0" presId="urn:microsoft.com/office/officeart/2018/2/layout/IconVerticalSolidList"/>
    <dgm:cxn modelId="{D87966B6-BFE4-B641-9B71-078DAAE7B82A}" type="presParOf" srcId="{521C3CCE-1BC1-624E-B596-76C17365AA4C}" destId="{21767F9D-7495-0D46-8891-2D6AB37369C0}" srcOrd="1" destOrd="0" presId="urn:microsoft.com/office/officeart/2018/2/layout/IconVerticalSolidList"/>
    <dgm:cxn modelId="{EFA72503-E7DC-3F47-A8F1-A80A4CCBCB0B}" type="presParOf" srcId="{521C3CCE-1BC1-624E-B596-76C17365AA4C}" destId="{65CD9ED2-EF53-9645-BF72-10E39606C875}" srcOrd="2" destOrd="0" presId="urn:microsoft.com/office/officeart/2018/2/layout/IconVerticalSolidList"/>
    <dgm:cxn modelId="{6D820D1A-3602-9645-8121-02BA1A9C1085}" type="presParOf" srcId="{521C3CCE-1BC1-624E-B596-76C17365AA4C}" destId="{B0D9D26A-BAAE-A34F-B7BF-79C0366643BA}" srcOrd="3" destOrd="0" presId="urn:microsoft.com/office/officeart/2018/2/layout/IconVerticalSolidList"/>
    <dgm:cxn modelId="{01558D9F-D43A-F044-B95E-92220B20B54B}" type="presParOf" srcId="{60FB7D82-6E49-4BC5-9E38-D0F78A271476}" destId="{23279F74-4AF2-2C4D-9261-ED19BBC61B58}" srcOrd="9" destOrd="0" presId="urn:microsoft.com/office/officeart/2018/2/layout/IconVerticalSolidList"/>
    <dgm:cxn modelId="{208C8734-A3B0-1441-9B08-A6C8431399E4}" type="presParOf" srcId="{60FB7D82-6E49-4BC5-9E38-D0F78A271476}" destId="{FA3810D5-0597-7243-B498-4BFE68E90B13}" srcOrd="10" destOrd="0" presId="urn:microsoft.com/office/officeart/2018/2/layout/IconVerticalSolidList"/>
    <dgm:cxn modelId="{C3665640-CCCD-2046-AE6B-45C471658D97}" type="presParOf" srcId="{FA3810D5-0597-7243-B498-4BFE68E90B13}" destId="{C21B713A-9EAB-D843-A0FD-87BF2C693155}" srcOrd="0" destOrd="0" presId="urn:microsoft.com/office/officeart/2018/2/layout/IconVerticalSolidList"/>
    <dgm:cxn modelId="{5D26B250-42E8-7548-AF4C-C6B49D58C23C}" type="presParOf" srcId="{FA3810D5-0597-7243-B498-4BFE68E90B13}" destId="{EBC80C96-E1E1-044A-A791-304957D50997}" srcOrd="1" destOrd="0" presId="urn:microsoft.com/office/officeart/2018/2/layout/IconVerticalSolidList"/>
    <dgm:cxn modelId="{ED3E943E-3512-AF4F-B5C3-28DDF4B68460}" type="presParOf" srcId="{FA3810D5-0597-7243-B498-4BFE68E90B13}" destId="{2272FCCD-4E85-E24B-80A2-192B855DBDCB}" srcOrd="2" destOrd="0" presId="urn:microsoft.com/office/officeart/2018/2/layout/IconVerticalSolidList"/>
    <dgm:cxn modelId="{CF8121F2-DCBA-4E40-A4DE-4D16ECBDE484}" type="presParOf" srcId="{FA3810D5-0597-7243-B498-4BFE68E90B13}" destId="{7363D4E5-789F-FD41-BD2E-6BF5A34186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047D9-5E97-463A-9E5D-EC09DD09BDC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D5D9CE-9036-4B91-A90E-DADE1C564DEA}">
      <dgm:prSet/>
      <dgm:spPr/>
      <dgm:t>
        <a:bodyPr/>
        <a:lstStyle/>
        <a:p>
          <a:r>
            <a:rPr lang="pl-PL"/>
            <a:t>Analiza jaką wielkości przesyłki jest wysyłana w zależności od rodzaju transportu i destynacji i jak to wpływa na koszt transportu</a:t>
          </a:r>
          <a:endParaRPr lang="en-US"/>
        </a:p>
      </dgm:t>
    </dgm:pt>
    <dgm:pt modelId="{8A3733C1-BCEE-44EC-A0AA-1CAEFEE17D48}" type="parTrans" cxnId="{3B174EE0-D416-4680-B0AA-986810F0B558}">
      <dgm:prSet/>
      <dgm:spPr/>
      <dgm:t>
        <a:bodyPr/>
        <a:lstStyle/>
        <a:p>
          <a:endParaRPr lang="en-US"/>
        </a:p>
      </dgm:t>
    </dgm:pt>
    <dgm:pt modelId="{DBB2B1B0-0DE6-4BC7-90FB-EC1489CB9798}" type="sibTrans" cxnId="{3B174EE0-D416-4680-B0AA-986810F0B558}">
      <dgm:prSet/>
      <dgm:spPr/>
      <dgm:t>
        <a:bodyPr/>
        <a:lstStyle/>
        <a:p>
          <a:endParaRPr lang="en-US"/>
        </a:p>
      </dgm:t>
    </dgm:pt>
    <dgm:pt modelId="{F182A337-2406-4D9C-AFDB-BCE4E5FE4640}">
      <dgm:prSet/>
      <dgm:spPr/>
      <dgm:t>
        <a:bodyPr/>
        <a:lstStyle/>
        <a:p>
          <a:r>
            <a:rPr lang="pl-PL"/>
            <a:t>Jakie rodzaje transportu są najchętniej wybierane – co na to najnowsze trendy ekologiczne? </a:t>
          </a:r>
          <a:endParaRPr lang="en-US"/>
        </a:p>
      </dgm:t>
    </dgm:pt>
    <dgm:pt modelId="{AAF19545-9E45-4BD8-9016-D527A55A6DB1}" type="parTrans" cxnId="{8F46B952-9C07-4718-BD57-9F8AA170FB03}">
      <dgm:prSet/>
      <dgm:spPr/>
      <dgm:t>
        <a:bodyPr/>
        <a:lstStyle/>
        <a:p>
          <a:endParaRPr lang="en-US"/>
        </a:p>
      </dgm:t>
    </dgm:pt>
    <dgm:pt modelId="{7A3B5494-6CC4-4F64-A17E-70F96D24A4F8}" type="sibTrans" cxnId="{8F46B952-9C07-4718-BD57-9F8AA170FB03}">
      <dgm:prSet/>
      <dgm:spPr/>
      <dgm:t>
        <a:bodyPr/>
        <a:lstStyle/>
        <a:p>
          <a:endParaRPr lang="en-US"/>
        </a:p>
      </dgm:t>
    </dgm:pt>
    <dgm:pt modelId="{E04C940C-B49F-41DC-9769-12F64D75DAA3}">
      <dgm:prSet/>
      <dgm:spPr/>
      <dgm:t>
        <a:bodyPr/>
        <a:lstStyle/>
        <a:p>
          <a:r>
            <a:rPr lang="pl-PL"/>
            <a:t>Jakie Incoterms są najpopularniejsze i czym jest uzależnione</a:t>
          </a:r>
          <a:endParaRPr lang="en-US"/>
        </a:p>
      </dgm:t>
    </dgm:pt>
    <dgm:pt modelId="{A1FCEF11-384E-4620-875C-3A688B04B9BA}" type="parTrans" cxnId="{CC829AEC-6275-416A-AF1F-00B1415AC866}">
      <dgm:prSet/>
      <dgm:spPr/>
      <dgm:t>
        <a:bodyPr/>
        <a:lstStyle/>
        <a:p>
          <a:endParaRPr lang="en-US"/>
        </a:p>
      </dgm:t>
    </dgm:pt>
    <dgm:pt modelId="{5237879E-3B67-4692-A3FD-3490B2DF914B}" type="sibTrans" cxnId="{CC829AEC-6275-416A-AF1F-00B1415AC866}">
      <dgm:prSet/>
      <dgm:spPr/>
      <dgm:t>
        <a:bodyPr/>
        <a:lstStyle/>
        <a:p>
          <a:endParaRPr lang="en-US"/>
        </a:p>
      </dgm:t>
    </dgm:pt>
    <dgm:pt modelId="{8B70187F-8401-4F74-8FF8-A8473794B36B}">
      <dgm:prSet/>
      <dgm:spPr/>
      <dgm:t>
        <a:bodyPr/>
        <a:lstStyle/>
        <a:p>
          <a:r>
            <a:rPr lang="pl-PL"/>
            <a:t>Analiza przewoźnika w kontekście wielkości przewożonego volume (m3)/destnacji/incoterm/rodzaju transportu</a:t>
          </a:r>
          <a:endParaRPr lang="en-US"/>
        </a:p>
      </dgm:t>
    </dgm:pt>
    <dgm:pt modelId="{FEFBABE6-E4C1-4145-9C48-DBBAA05B7693}" type="parTrans" cxnId="{48DFD792-CC5E-4BC2-B670-E50ACF7996B8}">
      <dgm:prSet/>
      <dgm:spPr/>
      <dgm:t>
        <a:bodyPr/>
        <a:lstStyle/>
        <a:p>
          <a:endParaRPr lang="en-US"/>
        </a:p>
      </dgm:t>
    </dgm:pt>
    <dgm:pt modelId="{34BF7297-9721-4129-9F1C-4B4C0BBAA7B2}" type="sibTrans" cxnId="{48DFD792-CC5E-4BC2-B670-E50ACF7996B8}">
      <dgm:prSet/>
      <dgm:spPr/>
      <dgm:t>
        <a:bodyPr/>
        <a:lstStyle/>
        <a:p>
          <a:endParaRPr lang="en-US"/>
        </a:p>
      </dgm:t>
    </dgm:pt>
    <dgm:pt modelId="{D66C9E5E-3C2A-4655-8EB2-E3046ADADB92}">
      <dgm:prSet/>
      <dgm:spPr/>
      <dgm:t>
        <a:bodyPr/>
        <a:lstStyle/>
        <a:p>
          <a:r>
            <a:rPr lang="pl-PL"/>
            <a:t>Prognoza wysyłek na kolejne 2 lat</a:t>
          </a:r>
          <a:endParaRPr lang="en-US"/>
        </a:p>
      </dgm:t>
    </dgm:pt>
    <dgm:pt modelId="{850F3E2E-B1AD-4189-A69B-91750EAB3A96}" type="parTrans" cxnId="{F1787D5C-E089-4025-B4A8-C507403158DB}">
      <dgm:prSet/>
      <dgm:spPr/>
      <dgm:t>
        <a:bodyPr/>
        <a:lstStyle/>
        <a:p>
          <a:endParaRPr lang="en-US"/>
        </a:p>
      </dgm:t>
    </dgm:pt>
    <dgm:pt modelId="{B4F07125-4DF1-4BC7-A660-FC03983C8FAF}" type="sibTrans" cxnId="{F1787D5C-E089-4025-B4A8-C507403158DB}">
      <dgm:prSet/>
      <dgm:spPr/>
      <dgm:t>
        <a:bodyPr/>
        <a:lstStyle/>
        <a:p>
          <a:endParaRPr lang="en-US"/>
        </a:p>
      </dgm:t>
    </dgm:pt>
    <dgm:pt modelId="{CCE74431-FF40-42EE-B8B5-BE70C8D70454}">
      <dgm:prSet/>
      <dgm:spPr/>
      <dgm:t>
        <a:bodyPr/>
        <a:lstStyle/>
        <a:p>
          <a:r>
            <a:rPr lang="pl-PL"/>
            <a:t>Inne…</a:t>
          </a:r>
          <a:endParaRPr lang="en-US"/>
        </a:p>
      </dgm:t>
    </dgm:pt>
    <dgm:pt modelId="{05AE8A1F-4C00-432F-99D9-0F266ABF7216}" type="parTrans" cxnId="{DA8CCE4C-E56C-49E8-B4BD-635265A8B52C}">
      <dgm:prSet/>
      <dgm:spPr/>
      <dgm:t>
        <a:bodyPr/>
        <a:lstStyle/>
        <a:p>
          <a:endParaRPr lang="en-US"/>
        </a:p>
      </dgm:t>
    </dgm:pt>
    <dgm:pt modelId="{E5A5D347-CDD5-4E77-A425-75FA81BED60A}" type="sibTrans" cxnId="{DA8CCE4C-E56C-49E8-B4BD-635265A8B52C}">
      <dgm:prSet/>
      <dgm:spPr/>
      <dgm:t>
        <a:bodyPr/>
        <a:lstStyle/>
        <a:p>
          <a:endParaRPr lang="en-US"/>
        </a:p>
      </dgm:t>
    </dgm:pt>
    <dgm:pt modelId="{E360FBE8-56BD-AF47-BCE5-D604A63C09FF}" type="pres">
      <dgm:prSet presAssocID="{C83047D9-5E97-463A-9E5D-EC09DD09BDC3}" presName="linear" presStyleCnt="0">
        <dgm:presLayoutVars>
          <dgm:animLvl val="lvl"/>
          <dgm:resizeHandles val="exact"/>
        </dgm:presLayoutVars>
      </dgm:prSet>
      <dgm:spPr/>
    </dgm:pt>
    <dgm:pt modelId="{BC1F8867-A4FC-E24D-B323-D9AD23E559F5}" type="pres">
      <dgm:prSet presAssocID="{5ED5D9CE-9036-4B91-A90E-DADE1C564DE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8850B25-6743-5D4D-8475-54DBE82B54F2}" type="pres">
      <dgm:prSet presAssocID="{DBB2B1B0-0DE6-4BC7-90FB-EC1489CB9798}" presName="spacer" presStyleCnt="0"/>
      <dgm:spPr/>
    </dgm:pt>
    <dgm:pt modelId="{7D20B9D7-2BEF-224A-922B-0C1FC344D4A6}" type="pres">
      <dgm:prSet presAssocID="{F182A337-2406-4D9C-AFDB-BCE4E5FE464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1447CB9-41FD-0F46-A3D6-54BCE2A8A171}" type="pres">
      <dgm:prSet presAssocID="{7A3B5494-6CC4-4F64-A17E-70F96D24A4F8}" presName="spacer" presStyleCnt="0"/>
      <dgm:spPr/>
    </dgm:pt>
    <dgm:pt modelId="{48DA8A68-DBFE-0E42-95DA-7B2E328AB797}" type="pres">
      <dgm:prSet presAssocID="{E04C940C-B49F-41DC-9769-12F64D75DAA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290DF36-51ED-D647-A96C-8363E2745B9B}" type="pres">
      <dgm:prSet presAssocID="{5237879E-3B67-4692-A3FD-3490B2DF914B}" presName="spacer" presStyleCnt="0"/>
      <dgm:spPr/>
    </dgm:pt>
    <dgm:pt modelId="{A7DA0AD4-1EE0-D14C-A4F9-F8020B9DDCA0}" type="pres">
      <dgm:prSet presAssocID="{8B70187F-8401-4F74-8FF8-A8473794B36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8F06A2C-4B5A-6F42-802F-FF28CCEB19B9}" type="pres">
      <dgm:prSet presAssocID="{34BF7297-9721-4129-9F1C-4B4C0BBAA7B2}" presName="spacer" presStyleCnt="0"/>
      <dgm:spPr/>
    </dgm:pt>
    <dgm:pt modelId="{7547BE15-B2B3-0B4A-9D28-E0A9D5C34E4C}" type="pres">
      <dgm:prSet presAssocID="{D66C9E5E-3C2A-4655-8EB2-E3046ADADB9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2C8E243-6A8E-9340-84DE-672334D9B5DF}" type="pres">
      <dgm:prSet presAssocID="{B4F07125-4DF1-4BC7-A660-FC03983C8FAF}" presName="spacer" presStyleCnt="0"/>
      <dgm:spPr/>
    </dgm:pt>
    <dgm:pt modelId="{6914153E-7053-524F-A8D1-54C50D27083D}" type="pres">
      <dgm:prSet presAssocID="{CCE74431-FF40-42EE-B8B5-BE70C8D7045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AB9EB1B-17B2-9E41-BCD2-2F8535468C36}" type="presOf" srcId="{E04C940C-B49F-41DC-9769-12F64D75DAA3}" destId="{48DA8A68-DBFE-0E42-95DA-7B2E328AB797}" srcOrd="0" destOrd="0" presId="urn:microsoft.com/office/officeart/2005/8/layout/vList2"/>
    <dgm:cxn modelId="{5687E82D-2BA0-7642-BF9B-654C00501CF1}" type="presOf" srcId="{F182A337-2406-4D9C-AFDB-BCE4E5FE4640}" destId="{7D20B9D7-2BEF-224A-922B-0C1FC344D4A6}" srcOrd="0" destOrd="0" presId="urn:microsoft.com/office/officeart/2005/8/layout/vList2"/>
    <dgm:cxn modelId="{3D211A3D-98DB-614F-8B70-C62EA82CAE07}" type="presOf" srcId="{C83047D9-5E97-463A-9E5D-EC09DD09BDC3}" destId="{E360FBE8-56BD-AF47-BCE5-D604A63C09FF}" srcOrd="0" destOrd="0" presId="urn:microsoft.com/office/officeart/2005/8/layout/vList2"/>
    <dgm:cxn modelId="{CDC61A3E-5989-C944-929E-06F6C1C6C413}" type="presOf" srcId="{CCE74431-FF40-42EE-B8B5-BE70C8D70454}" destId="{6914153E-7053-524F-A8D1-54C50D27083D}" srcOrd="0" destOrd="0" presId="urn:microsoft.com/office/officeart/2005/8/layout/vList2"/>
    <dgm:cxn modelId="{F1787D5C-E089-4025-B4A8-C507403158DB}" srcId="{C83047D9-5E97-463A-9E5D-EC09DD09BDC3}" destId="{D66C9E5E-3C2A-4655-8EB2-E3046ADADB92}" srcOrd="4" destOrd="0" parTransId="{850F3E2E-B1AD-4189-A69B-91750EAB3A96}" sibTransId="{B4F07125-4DF1-4BC7-A660-FC03983C8FAF}"/>
    <dgm:cxn modelId="{AD328A62-04E5-824B-96FA-5160D7193C7F}" type="presOf" srcId="{5ED5D9CE-9036-4B91-A90E-DADE1C564DEA}" destId="{BC1F8867-A4FC-E24D-B323-D9AD23E559F5}" srcOrd="0" destOrd="0" presId="urn:microsoft.com/office/officeart/2005/8/layout/vList2"/>
    <dgm:cxn modelId="{197CD444-BE4C-0C43-8D06-53024F6FD860}" type="presOf" srcId="{8B70187F-8401-4F74-8FF8-A8473794B36B}" destId="{A7DA0AD4-1EE0-D14C-A4F9-F8020B9DDCA0}" srcOrd="0" destOrd="0" presId="urn:microsoft.com/office/officeart/2005/8/layout/vList2"/>
    <dgm:cxn modelId="{DA8CCE4C-E56C-49E8-B4BD-635265A8B52C}" srcId="{C83047D9-5E97-463A-9E5D-EC09DD09BDC3}" destId="{CCE74431-FF40-42EE-B8B5-BE70C8D70454}" srcOrd="5" destOrd="0" parTransId="{05AE8A1F-4C00-432F-99D9-0F266ABF7216}" sibTransId="{E5A5D347-CDD5-4E77-A425-75FA81BED60A}"/>
    <dgm:cxn modelId="{8F46B952-9C07-4718-BD57-9F8AA170FB03}" srcId="{C83047D9-5E97-463A-9E5D-EC09DD09BDC3}" destId="{F182A337-2406-4D9C-AFDB-BCE4E5FE4640}" srcOrd="1" destOrd="0" parTransId="{AAF19545-9E45-4BD8-9016-D527A55A6DB1}" sibTransId="{7A3B5494-6CC4-4F64-A17E-70F96D24A4F8}"/>
    <dgm:cxn modelId="{48DFD792-CC5E-4BC2-B670-E50ACF7996B8}" srcId="{C83047D9-5E97-463A-9E5D-EC09DD09BDC3}" destId="{8B70187F-8401-4F74-8FF8-A8473794B36B}" srcOrd="3" destOrd="0" parTransId="{FEFBABE6-E4C1-4145-9C48-DBBAA05B7693}" sibTransId="{34BF7297-9721-4129-9F1C-4B4C0BBAA7B2}"/>
    <dgm:cxn modelId="{F3A209DE-82B8-D848-978A-4DAD8B173748}" type="presOf" srcId="{D66C9E5E-3C2A-4655-8EB2-E3046ADADB92}" destId="{7547BE15-B2B3-0B4A-9D28-E0A9D5C34E4C}" srcOrd="0" destOrd="0" presId="urn:microsoft.com/office/officeart/2005/8/layout/vList2"/>
    <dgm:cxn modelId="{3B174EE0-D416-4680-B0AA-986810F0B558}" srcId="{C83047D9-5E97-463A-9E5D-EC09DD09BDC3}" destId="{5ED5D9CE-9036-4B91-A90E-DADE1C564DEA}" srcOrd="0" destOrd="0" parTransId="{8A3733C1-BCEE-44EC-A0AA-1CAEFEE17D48}" sibTransId="{DBB2B1B0-0DE6-4BC7-90FB-EC1489CB9798}"/>
    <dgm:cxn modelId="{CC829AEC-6275-416A-AF1F-00B1415AC866}" srcId="{C83047D9-5E97-463A-9E5D-EC09DD09BDC3}" destId="{E04C940C-B49F-41DC-9769-12F64D75DAA3}" srcOrd="2" destOrd="0" parTransId="{A1FCEF11-384E-4620-875C-3A688B04B9BA}" sibTransId="{5237879E-3B67-4692-A3FD-3490B2DF914B}"/>
    <dgm:cxn modelId="{94A8F726-D15E-9943-8971-85F35C65E9C8}" type="presParOf" srcId="{E360FBE8-56BD-AF47-BCE5-D604A63C09FF}" destId="{BC1F8867-A4FC-E24D-B323-D9AD23E559F5}" srcOrd="0" destOrd="0" presId="urn:microsoft.com/office/officeart/2005/8/layout/vList2"/>
    <dgm:cxn modelId="{0E8B4658-AB15-BE4B-8B67-8FFCEFE59DA1}" type="presParOf" srcId="{E360FBE8-56BD-AF47-BCE5-D604A63C09FF}" destId="{B8850B25-6743-5D4D-8475-54DBE82B54F2}" srcOrd="1" destOrd="0" presId="urn:microsoft.com/office/officeart/2005/8/layout/vList2"/>
    <dgm:cxn modelId="{01998262-0666-8349-B823-3EED72F68F74}" type="presParOf" srcId="{E360FBE8-56BD-AF47-BCE5-D604A63C09FF}" destId="{7D20B9D7-2BEF-224A-922B-0C1FC344D4A6}" srcOrd="2" destOrd="0" presId="urn:microsoft.com/office/officeart/2005/8/layout/vList2"/>
    <dgm:cxn modelId="{05029814-5C37-3A49-84A4-34A36C074DDC}" type="presParOf" srcId="{E360FBE8-56BD-AF47-BCE5-D604A63C09FF}" destId="{11447CB9-41FD-0F46-A3D6-54BCE2A8A171}" srcOrd="3" destOrd="0" presId="urn:microsoft.com/office/officeart/2005/8/layout/vList2"/>
    <dgm:cxn modelId="{0ABF358D-6566-5B44-A2C6-2B5ACCF5BA0D}" type="presParOf" srcId="{E360FBE8-56BD-AF47-BCE5-D604A63C09FF}" destId="{48DA8A68-DBFE-0E42-95DA-7B2E328AB797}" srcOrd="4" destOrd="0" presId="urn:microsoft.com/office/officeart/2005/8/layout/vList2"/>
    <dgm:cxn modelId="{5DF78D3F-8278-4945-A29F-0C37E5ECF8A7}" type="presParOf" srcId="{E360FBE8-56BD-AF47-BCE5-D604A63C09FF}" destId="{0290DF36-51ED-D647-A96C-8363E2745B9B}" srcOrd="5" destOrd="0" presId="urn:microsoft.com/office/officeart/2005/8/layout/vList2"/>
    <dgm:cxn modelId="{6B720FC5-92CC-5B40-9697-931692A6F41F}" type="presParOf" srcId="{E360FBE8-56BD-AF47-BCE5-D604A63C09FF}" destId="{A7DA0AD4-1EE0-D14C-A4F9-F8020B9DDCA0}" srcOrd="6" destOrd="0" presId="urn:microsoft.com/office/officeart/2005/8/layout/vList2"/>
    <dgm:cxn modelId="{9EDAF0BB-8133-F84A-ABF3-50D66485AE12}" type="presParOf" srcId="{E360FBE8-56BD-AF47-BCE5-D604A63C09FF}" destId="{18F06A2C-4B5A-6F42-802F-FF28CCEB19B9}" srcOrd="7" destOrd="0" presId="urn:microsoft.com/office/officeart/2005/8/layout/vList2"/>
    <dgm:cxn modelId="{49E2430E-B157-DB4E-98B1-639D9373BDC9}" type="presParOf" srcId="{E360FBE8-56BD-AF47-BCE5-D604A63C09FF}" destId="{7547BE15-B2B3-0B4A-9D28-E0A9D5C34E4C}" srcOrd="8" destOrd="0" presId="urn:microsoft.com/office/officeart/2005/8/layout/vList2"/>
    <dgm:cxn modelId="{27B66F45-6B93-CB48-BD09-ACF7788F1205}" type="presParOf" srcId="{E360FBE8-56BD-AF47-BCE5-D604A63C09FF}" destId="{12C8E243-6A8E-9340-84DE-672334D9B5DF}" srcOrd="9" destOrd="0" presId="urn:microsoft.com/office/officeart/2005/8/layout/vList2"/>
    <dgm:cxn modelId="{CF2277E6-F4C5-2541-9DC8-EA454E5408CA}" type="presParOf" srcId="{E360FBE8-56BD-AF47-BCE5-D604A63C09FF}" destId="{6914153E-7053-524F-A8D1-54C50D27083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AD2198-EE7B-472E-9077-9560CC7FF3A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BB23B8-A5CD-45F3-8AB3-66DB7A4756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Opracowanie danych – plik z danymi obliczeniowymi - </a:t>
          </a:r>
          <a:r>
            <a:rPr lang="pl-PL" b="1"/>
            <a:t>technika dowolna </a:t>
          </a:r>
          <a:r>
            <a:rPr lang="pl-PL"/>
            <a:t>(excel, phyton, tabelu, powerBI, statistica itp..)</a:t>
          </a:r>
          <a:endParaRPr lang="en-US"/>
        </a:p>
      </dgm:t>
    </dgm:pt>
    <dgm:pt modelId="{DA4916A0-B147-496B-AAD3-1F1B51888A48}" type="parTrans" cxnId="{EF3D743C-176B-427E-A371-3A6FA19F9F21}">
      <dgm:prSet/>
      <dgm:spPr/>
      <dgm:t>
        <a:bodyPr/>
        <a:lstStyle/>
        <a:p>
          <a:endParaRPr lang="en-US"/>
        </a:p>
      </dgm:t>
    </dgm:pt>
    <dgm:pt modelId="{77867A8B-E4F4-4C3D-8229-E06776CC3EBC}" type="sibTrans" cxnId="{EF3D743C-176B-427E-A371-3A6FA19F9F21}">
      <dgm:prSet/>
      <dgm:spPr/>
      <dgm:t>
        <a:bodyPr/>
        <a:lstStyle/>
        <a:p>
          <a:endParaRPr lang="en-US"/>
        </a:p>
      </dgm:t>
    </dgm:pt>
    <dgm:pt modelId="{CC15A692-93CC-4338-8650-630090ABA4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Opracowanie graficzne – forma dashbord (np. powerBI) / prezentacji / word – technika dowolna</a:t>
          </a:r>
          <a:endParaRPr lang="en-US"/>
        </a:p>
      </dgm:t>
    </dgm:pt>
    <dgm:pt modelId="{0BB52C22-9FCD-4B66-88B9-AAC206ABC7F5}" type="parTrans" cxnId="{17101BB5-D199-4530-B3CD-F2271FB93049}">
      <dgm:prSet/>
      <dgm:spPr/>
      <dgm:t>
        <a:bodyPr/>
        <a:lstStyle/>
        <a:p>
          <a:endParaRPr lang="en-US"/>
        </a:p>
      </dgm:t>
    </dgm:pt>
    <dgm:pt modelId="{62EF931A-163E-4AB1-BDDE-CCF4BB176120}" type="sibTrans" cxnId="{17101BB5-D199-4530-B3CD-F2271FB93049}">
      <dgm:prSet/>
      <dgm:spPr/>
      <dgm:t>
        <a:bodyPr/>
        <a:lstStyle/>
        <a:p>
          <a:endParaRPr lang="en-US"/>
        </a:p>
      </dgm:t>
    </dgm:pt>
    <dgm:pt modelId="{21691F8C-6F14-4637-847F-BE5E95D057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Harmonogram prac – krótkie max. jednostronne (wypunktowane) kroki projektu </a:t>
          </a:r>
          <a:endParaRPr lang="en-US"/>
        </a:p>
      </dgm:t>
    </dgm:pt>
    <dgm:pt modelId="{701654D7-C133-4CFB-BB31-E6A5C05A2A14}" type="parTrans" cxnId="{CF31D907-433C-4B9B-A6C9-701883164325}">
      <dgm:prSet/>
      <dgm:spPr/>
      <dgm:t>
        <a:bodyPr/>
        <a:lstStyle/>
        <a:p>
          <a:endParaRPr lang="en-US"/>
        </a:p>
      </dgm:t>
    </dgm:pt>
    <dgm:pt modelId="{6D0C1992-08C7-41CD-A4AB-81BF720AF0D4}" type="sibTrans" cxnId="{CF31D907-433C-4B9B-A6C9-701883164325}">
      <dgm:prSet/>
      <dgm:spPr/>
      <dgm:t>
        <a:bodyPr/>
        <a:lstStyle/>
        <a:p>
          <a:endParaRPr lang="en-US"/>
        </a:p>
      </dgm:t>
    </dgm:pt>
    <dgm:pt modelId="{461A136A-949D-423E-B2B9-17678BFD186C}" type="pres">
      <dgm:prSet presAssocID="{72AD2198-EE7B-472E-9077-9560CC7FF3A5}" presName="root" presStyleCnt="0">
        <dgm:presLayoutVars>
          <dgm:dir/>
          <dgm:resizeHandles val="exact"/>
        </dgm:presLayoutVars>
      </dgm:prSet>
      <dgm:spPr/>
    </dgm:pt>
    <dgm:pt modelId="{7F426229-51A4-420C-A702-3EDF0F43F232}" type="pres">
      <dgm:prSet presAssocID="{89BB23B8-A5CD-45F3-8AB3-66DB7A475694}" presName="compNode" presStyleCnt="0"/>
      <dgm:spPr/>
    </dgm:pt>
    <dgm:pt modelId="{742FA742-26F2-452B-B25F-F9DE85BDCAAF}" type="pres">
      <dgm:prSet presAssocID="{89BB23B8-A5CD-45F3-8AB3-66DB7A475694}" presName="iconBgRect" presStyleLbl="bgShp" presStyleIdx="0" presStyleCnt="3"/>
      <dgm:spPr/>
    </dgm:pt>
    <dgm:pt modelId="{3897B1D2-0AFB-47DE-B7E8-0EC2D3A35909}" type="pres">
      <dgm:prSet presAssocID="{89BB23B8-A5CD-45F3-8AB3-66DB7A4756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ystyki"/>
        </a:ext>
      </dgm:extLst>
    </dgm:pt>
    <dgm:pt modelId="{CE55AAA4-1C4B-4E53-AC9C-EE1D1A552C10}" type="pres">
      <dgm:prSet presAssocID="{89BB23B8-A5CD-45F3-8AB3-66DB7A475694}" presName="spaceRect" presStyleCnt="0"/>
      <dgm:spPr/>
    </dgm:pt>
    <dgm:pt modelId="{2D3F1E7C-BC27-4BB8-8C70-FC8FB47A31EF}" type="pres">
      <dgm:prSet presAssocID="{89BB23B8-A5CD-45F3-8AB3-66DB7A475694}" presName="textRect" presStyleLbl="revTx" presStyleIdx="0" presStyleCnt="3">
        <dgm:presLayoutVars>
          <dgm:chMax val="1"/>
          <dgm:chPref val="1"/>
        </dgm:presLayoutVars>
      </dgm:prSet>
      <dgm:spPr/>
    </dgm:pt>
    <dgm:pt modelId="{73FC1E31-D171-4A6B-AC76-413062967536}" type="pres">
      <dgm:prSet presAssocID="{77867A8B-E4F4-4C3D-8229-E06776CC3EBC}" presName="sibTrans" presStyleCnt="0"/>
      <dgm:spPr/>
    </dgm:pt>
    <dgm:pt modelId="{597761F2-E152-4C0C-A094-D014A86EE38D}" type="pres">
      <dgm:prSet presAssocID="{CC15A692-93CC-4338-8650-630090ABA42D}" presName="compNode" presStyleCnt="0"/>
      <dgm:spPr/>
    </dgm:pt>
    <dgm:pt modelId="{274988E5-98BB-4CA0-927B-15C0B1366FE0}" type="pres">
      <dgm:prSet presAssocID="{CC15A692-93CC-4338-8650-630090ABA42D}" presName="iconBgRect" presStyleLbl="bgShp" presStyleIdx="1" presStyleCnt="3"/>
      <dgm:spPr/>
    </dgm:pt>
    <dgm:pt modelId="{B6016DF1-0CF5-4270-B36C-90123360BC41}" type="pres">
      <dgm:prSet presAssocID="{CC15A692-93CC-4338-8650-630090ABA4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5EBD4094-7B10-4BF1-978E-893C8B193706}" type="pres">
      <dgm:prSet presAssocID="{CC15A692-93CC-4338-8650-630090ABA42D}" presName="spaceRect" presStyleCnt="0"/>
      <dgm:spPr/>
    </dgm:pt>
    <dgm:pt modelId="{47F30C41-F68E-4359-8B2F-67EA7B59C88B}" type="pres">
      <dgm:prSet presAssocID="{CC15A692-93CC-4338-8650-630090ABA42D}" presName="textRect" presStyleLbl="revTx" presStyleIdx="1" presStyleCnt="3">
        <dgm:presLayoutVars>
          <dgm:chMax val="1"/>
          <dgm:chPref val="1"/>
        </dgm:presLayoutVars>
      </dgm:prSet>
      <dgm:spPr/>
    </dgm:pt>
    <dgm:pt modelId="{192479FE-B9AA-424B-9F71-0842C26A2E3D}" type="pres">
      <dgm:prSet presAssocID="{62EF931A-163E-4AB1-BDDE-CCF4BB176120}" presName="sibTrans" presStyleCnt="0"/>
      <dgm:spPr/>
    </dgm:pt>
    <dgm:pt modelId="{F90E12BD-E648-4839-8147-59D6B61FB3A8}" type="pres">
      <dgm:prSet presAssocID="{21691F8C-6F14-4637-847F-BE5E95D05710}" presName="compNode" presStyleCnt="0"/>
      <dgm:spPr/>
    </dgm:pt>
    <dgm:pt modelId="{07B4382B-8D43-40BD-9AED-61AB02D7BB51}" type="pres">
      <dgm:prSet presAssocID="{21691F8C-6F14-4637-847F-BE5E95D05710}" presName="iconBgRect" presStyleLbl="bgShp" presStyleIdx="2" presStyleCnt="3"/>
      <dgm:spPr/>
    </dgm:pt>
    <dgm:pt modelId="{8510131E-471A-44C8-B6D5-899A1BD686AE}" type="pres">
      <dgm:prSet presAssocID="{21691F8C-6F14-4637-847F-BE5E95D057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er"/>
        </a:ext>
      </dgm:extLst>
    </dgm:pt>
    <dgm:pt modelId="{80847546-E047-4809-8D09-D01D9E3B679F}" type="pres">
      <dgm:prSet presAssocID="{21691F8C-6F14-4637-847F-BE5E95D05710}" presName="spaceRect" presStyleCnt="0"/>
      <dgm:spPr/>
    </dgm:pt>
    <dgm:pt modelId="{91B6E26C-E1D3-473B-8314-E04B1E72672E}" type="pres">
      <dgm:prSet presAssocID="{21691F8C-6F14-4637-847F-BE5E95D057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F31D907-433C-4B9B-A6C9-701883164325}" srcId="{72AD2198-EE7B-472E-9077-9560CC7FF3A5}" destId="{21691F8C-6F14-4637-847F-BE5E95D05710}" srcOrd="2" destOrd="0" parTransId="{701654D7-C133-4CFB-BB31-E6A5C05A2A14}" sibTransId="{6D0C1992-08C7-41CD-A4AB-81BF720AF0D4}"/>
    <dgm:cxn modelId="{D3801113-E875-487F-AF8F-99C311987C83}" type="presOf" srcId="{21691F8C-6F14-4637-847F-BE5E95D05710}" destId="{91B6E26C-E1D3-473B-8314-E04B1E72672E}" srcOrd="0" destOrd="0" presId="urn:microsoft.com/office/officeart/2018/5/layout/IconCircleLabelList"/>
    <dgm:cxn modelId="{EF3D743C-176B-427E-A371-3A6FA19F9F21}" srcId="{72AD2198-EE7B-472E-9077-9560CC7FF3A5}" destId="{89BB23B8-A5CD-45F3-8AB3-66DB7A475694}" srcOrd="0" destOrd="0" parTransId="{DA4916A0-B147-496B-AAD3-1F1B51888A48}" sibTransId="{77867A8B-E4F4-4C3D-8229-E06776CC3EBC}"/>
    <dgm:cxn modelId="{3A2D357D-5AB7-4B71-B4D1-FEB412ACE8AC}" type="presOf" srcId="{89BB23B8-A5CD-45F3-8AB3-66DB7A475694}" destId="{2D3F1E7C-BC27-4BB8-8C70-FC8FB47A31EF}" srcOrd="0" destOrd="0" presId="urn:microsoft.com/office/officeart/2018/5/layout/IconCircleLabelList"/>
    <dgm:cxn modelId="{17101BB5-D199-4530-B3CD-F2271FB93049}" srcId="{72AD2198-EE7B-472E-9077-9560CC7FF3A5}" destId="{CC15A692-93CC-4338-8650-630090ABA42D}" srcOrd="1" destOrd="0" parTransId="{0BB52C22-9FCD-4B66-88B9-AAC206ABC7F5}" sibTransId="{62EF931A-163E-4AB1-BDDE-CCF4BB176120}"/>
    <dgm:cxn modelId="{BE63D2C7-B5D9-4148-B752-42BFFAB445DB}" type="presOf" srcId="{CC15A692-93CC-4338-8650-630090ABA42D}" destId="{47F30C41-F68E-4359-8B2F-67EA7B59C88B}" srcOrd="0" destOrd="0" presId="urn:microsoft.com/office/officeart/2018/5/layout/IconCircleLabelList"/>
    <dgm:cxn modelId="{685FE1F0-D71D-485E-88C4-BB52C045B0A8}" type="presOf" srcId="{72AD2198-EE7B-472E-9077-9560CC7FF3A5}" destId="{461A136A-949D-423E-B2B9-17678BFD186C}" srcOrd="0" destOrd="0" presId="urn:microsoft.com/office/officeart/2018/5/layout/IconCircleLabelList"/>
    <dgm:cxn modelId="{1B611961-CD15-4A4E-9C28-D297C6EE3A47}" type="presParOf" srcId="{461A136A-949D-423E-B2B9-17678BFD186C}" destId="{7F426229-51A4-420C-A702-3EDF0F43F232}" srcOrd="0" destOrd="0" presId="urn:microsoft.com/office/officeart/2018/5/layout/IconCircleLabelList"/>
    <dgm:cxn modelId="{53D34367-582F-4679-9B4D-AFB28CCEF9DB}" type="presParOf" srcId="{7F426229-51A4-420C-A702-3EDF0F43F232}" destId="{742FA742-26F2-452B-B25F-F9DE85BDCAAF}" srcOrd="0" destOrd="0" presId="urn:microsoft.com/office/officeart/2018/5/layout/IconCircleLabelList"/>
    <dgm:cxn modelId="{F16E7D86-316B-4AF0-9141-B771E7F80641}" type="presParOf" srcId="{7F426229-51A4-420C-A702-3EDF0F43F232}" destId="{3897B1D2-0AFB-47DE-B7E8-0EC2D3A35909}" srcOrd="1" destOrd="0" presId="urn:microsoft.com/office/officeart/2018/5/layout/IconCircleLabelList"/>
    <dgm:cxn modelId="{60D98ADE-F421-4D09-B8F2-2FC3EAD04A86}" type="presParOf" srcId="{7F426229-51A4-420C-A702-3EDF0F43F232}" destId="{CE55AAA4-1C4B-4E53-AC9C-EE1D1A552C10}" srcOrd="2" destOrd="0" presId="urn:microsoft.com/office/officeart/2018/5/layout/IconCircleLabelList"/>
    <dgm:cxn modelId="{56DBBF45-20C1-4458-B4F5-CF058EA8810F}" type="presParOf" srcId="{7F426229-51A4-420C-A702-3EDF0F43F232}" destId="{2D3F1E7C-BC27-4BB8-8C70-FC8FB47A31EF}" srcOrd="3" destOrd="0" presId="urn:microsoft.com/office/officeart/2018/5/layout/IconCircleLabelList"/>
    <dgm:cxn modelId="{8B4A0CB8-450B-44B6-A8BE-03444CB0A129}" type="presParOf" srcId="{461A136A-949D-423E-B2B9-17678BFD186C}" destId="{73FC1E31-D171-4A6B-AC76-413062967536}" srcOrd="1" destOrd="0" presId="urn:microsoft.com/office/officeart/2018/5/layout/IconCircleLabelList"/>
    <dgm:cxn modelId="{ACBF3A09-CAD1-409C-BD99-3B3FF4DD1B90}" type="presParOf" srcId="{461A136A-949D-423E-B2B9-17678BFD186C}" destId="{597761F2-E152-4C0C-A094-D014A86EE38D}" srcOrd="2" destOrd="0" presId="urn:microsoft.com/office/officeart/2018/5/layout/IconCircleLabelList"/>
    <dgm:cxn modelId="{CDE7FC86-C5CB-4FD4-B362-AD4F7EE40C6B}" type="presParOf" srcId="{597761F2-E152-4C0C-A094-D014A86EE38D}" destId="{274988E5-98BB-4CA0-927B-15C0B1366FE0}" srcOrd="0" destOrd="0" presId="urn:microsoft.com/office/officeart/2018/5/layout/IconCircleLabelList"/>
    <dgm:cxn modelId="{29624D98-A88D-4686-9366-58938C282811}" type="presParOf" srcId="{597761F2-E152-4C0C-A094-D014A86EE38D}" destId="{B6016DF1-0CF5-4270-B36C-90123360BC41}" srcOrd="1" destOrd="0" presId="urn:microsoft.com/office/officeart/2018/5/layout/IconCircleLabelList"/>
    <dgm:cxn modelId="{54D750DF-D1E1-4BA3-87AE-5998E25460F8}" type="presParOf" srcId="{597761F2-E152-4C0C-A094-D014A86EE38D}" destId="{5EBD4094-7B10-4BF1-978E-893C8B193706}" srcOrd="2" destOrd="0" presId="urn:microsoft.com/office/officeart/2018/5/layout/IconCircleLabelList"/>
    <dgm:cxn modelId="{381311DB-A710-4738-91DF-EE6A9E239851}" type="presParOf" srcId="{597761F2-E152-4C0C-A094-D014A86EE38D}" destId="{47F30C41-F68E-4359-8B2F-67EA7B59C88B}" srcOrd="3" destOrd="0" presId="urn:microsoft.com/office/officeart/2018/5/layout/IconCircleLabelList"/>
    <dgm:cxn modelId="{734847F4-2A46-49F7-A352-F6FB8773AF29}" type="presParOf" srcId="{461A136A-949D-423E-B2B9-17678BFD186C}" destId="{192479FE-B9AA-424B-9F71-0842C26A2E3D}" srcOrd="3" destOrd="0" presId="urn:microsoft.com/office/officeart/2018/5/layout/IconCircleLabelList"/>
    <dgm:cxn modelId="{7899D6AB-65A1-49E4-AC4F-1EED99B6E5A7}" type="presParOf" srcId="{461A136A-949D-423E-B2B9-17678BFD186C}" destId="{F90E12BD-E648-4839-8147-59D6B61FB3A8}" srcOrd="4" destOrd="0" presId="urn:microsoft.com/office/officeart/2018/5/layout/IconCircleLabelList"/>
    <dgm:cxn modelId="{8842B036-7A80-40B0-BE68-28FDE3B89C0C}" type="presParOf" srcId="{F90E12BD-E648-4839-8147-59D6B61FB3A8}" destId="{07B4382B-8D43-40BD-9AED-61AB02D7BB51}" srcOrd="0" destOrd="0" presId="urn:microsoft.com/office/officeart/2018/5/layout/IconCircleLabelList"/>
    <dgm:cxn modelId="{9CF9EB73-F6BE-4255-B66C-664BC6C0BC3B}" type="presParOf" srcId="{F90E12BD-E648-4839-8147-59D6B61FB3A8}" destId="{8510131E-471A-44C8-B6D5-899A1BD686AE}" srcOrd="1" destOrd="0" presId="urn:microsoft.com/office/officeart/2018/5/layout/IconCircleLabelList"/>
    <dgm:cxn modelId="{99B90A40-D644-405F-9826-1B7AA67D3B7B}" type="presParOf" srcId="{F90E12BD-E648-4839-8147-59D6B61FB3A8}" destId="{80847546-E047-4809-8D09-D01D9E3B679F}" srcOrd="2" destOrd="0" presId="urn:microsoft.com/office/officeart/2018/5/layout/IconCircleLabelList"/>
    <dgm:cxn modelId="{C49CA757-4686-4298-8100-F51382A22BD5}" type="presParOf" srcId="{F90E12BD-E648-4839-8147-59D6B61FB3A8}" destId="{91B6E26C-E1D3-473B-8314-E04B1E7267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EAF0-35DC-A944-998E-EDBDD46BC714}">
      <dsp:nvSpPr>
        <dsp:cNvPr id="0" name=""/>
        <dsp:cNvSpPr/>
      </dsp:nvSpPr>
      <dsp:spPr>
        <a:xfrm>
          <a:off x="0" y="693948"/>
          <a:ext cx="66580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Nauka myślenia logicznego</a:t>
          </a:r>
        </a:p>
      </dsp:txBody>
      <dsp:txXfrm>
        <a:off x="26930" y="720878"/>
        <a:ext cx="6604153" cy="497795"/>
      </dsp:txXfrm>
    </dsp:sp>
    <dsp:sp modelId="{2E7B99A2-C8D8-2840-8FCE-9AC4E0FDBA0D}">
      <dsp:nvSpPr>
        <dsp:cNvPr id="0" name=""/>
        <dsp:cNvSpPr/>
      </dsp:nvSpPr>
      <dsp:spPr>
        <a:xfrm>
          <a:off x="0" y="1311843"/>
          <a:ext cx="66580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Nauka planowania i organizowania pracy</a:t>
          </a:r>
        </a:p>
      </dsp:txBody>
      <dsp:txXfrm>
        <a:off x="26930" y="1338773"/>
        <a:ext cx="6604153" cy="497795"/>
      </dsp:txXfrm>
    </dsp:sp>
    <dsp:sp modelId="{B5528F4E-A9CD-9944-BD7C-AAC12A037F70}">
      <dsp:nvSpPr>
        <dsp:cNvPr id="0" name=""/>
        <dsp:cNvSpPr/>
      </dsp:nvSpPr>
      <dsp:spPr>
        <a:xfrm>
          <a:off x="0" y="1929738"/>
          <a:ext cx="66580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Koordyncja oraz wspołpraca w grupie</a:t>
          </a:r>
        </a:p>
      </dsp:txBody>
      <dsp:txXfrm>
        <a:off x="26930" y="1956668"/>
        <a:ext cx="6604153" cy="497795"/>
      </dsp:txXfrm>
    </dsp:sp>
    <dsp:sp modelId="{92875B4F-3A2E-8142-ABB2-0925A80E2012}">
      <dsp:nvSpPr>
        <dsp:cNvPr id="0" name=""/>
        <dsp:cNvSpPr/>
      </dsp:nvSpPr>
      <dsp:spPr>
        <a:xfrm>
          <a:off x="0" y="2547633"/>
          <a:ext cx="66580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noProof="0"/>
            <a:t>Gromadzenie pomysłów i poszukiwanie rozwiązań </a:t>
          </a:r>
        </a:p>
      </dsp:txBody>
      <dsp:txXfrm>
        <a:off x="26930" y="2574563"/>
        <a:ext cx="6604153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A9483-FE9B-497B-8C14-0C4996021A05}">
      <dsp:nvSpPr>
        <dsp:cNvPr id="0" name=""/>
        <dsp:cNvSpPr/>
      </dsp:nvSpPr>
      <dsp:spPr>
        <a:xfrm>
          <a:off x="0" y="3095"/>
          <a:ext cx="11029950" cy="4943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8A244-6DFD-4583-A98A-E0442E1CFCD0}">
      <dsp:nvSpPr>
        <dsp:cNvPr id="0" name=""/>
        <dsp:cNvSpPr/>
      </dsp:nvSpPr>
      <dsp:spPr>
        <a:xfrm>
          <a:off x="149542" y="114325"/>
          <a:ext cx="272161" cy="271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BCD61-5730-493F-AE8F-243D2A567064}">
      <dsp:nvSpPr>
        <dsp:cNvPr id="0" name=""/>
        <dsp:cNvSpPr/>
      </dsp:nvSpPr>
      <dsp:spPr>
        <a:xfrm>
          <a:off x="571247" y="3095"/>
          <a:ext cx="10441399" cy="52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9" tIns="55589" rIns="55589" bIns="555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Dane statystyczne np. mediana, średnia itp., w kontekście dostaw (jak często, jakie pory dnia, jakie dni itp.) – analityka</a:t>
          </a:r>
          <a:endParaRPr lang="en-US" sz="1400" kern="1200"/>
        </a:p>
      </dsp:txBody>
      <dsp:txXfrm>
        <a:off x="571247" y="3095"/>
        <a:ext cx="10441399" cy="525253"/>
      </dsp:txXfrm>
    </dsp:sp>
    <dsp:sp modelId="{EF3B5D9B-2F42-4D4B-9189-E7EBC48B5FE1}">
      <dsp:nvSpPr>
        <dsp:cNvPr id="0" name=""/>
        <dsp:cNvSpPr/>
      </dsp:nvSpPr>
      <dsp:spPr>
        <a:xfrm>
          <a:off x="0" y="659662"/>
          <a:ext cx="11029950" cy="4943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D88D2-3707-45C5-86B0-54DB1DEF4A44}">
      <dsp:nvSpPr>
        <dsp:cNvPr id="0" name=""/>
        <dsp:cNvSpPr/>
      </dsp:nvSpPr>
      <dsp:spPr>
        <a:xfrm>
          <a:off x="149542" y="770892"/>
          <a:ext cx="272161" cy="271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5579A-BFB7-46F0-B506-954E4F0C31AD}">
      <dsp:nvSpPr>
        <dsp:cNvPr id="0" name=""/>
        <dsp:cNvSpPr/>
      </dsp:nvSpPr>
      <dsp:spPr>
        <a:xfrm>
          <a:off x="571247" y="659662"/>
          <a:ext cx="10441399" cy="52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9" tIns="55589" rIns="55589" bIns="555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Na postawie analizy przedstawić jaka strategię należy przyjąć w przyszłości (kiedy realizować dostawy, jakie paliwo jest najbardziej potrzebne, czy</a:t>
          </a:r>
          <a:r>
            <a:rPr lang="pl-PL" sz="1400" kern="1200">
              <a:latin typeface="Arial Nova Light" panose="020B0502020104020203"/>
            </a:rPr>
            <a:t> któraś</a:t>
          </a:r>
          <a:r>
            <a:rPr lang="pl-PL" sz="1400" kern="1200"/>
            <a:t> </a:t>
          </a:r>
          <a:r>
            <a:rPr lang="pl-PL" sz="1400" kern="1200">
              <a:latin typeface="Arial Nova Light" panose="020B0502020104020203"/>
            </a:rPr>
            <a:t>ze stacji</a:t>
          </a:r>
          <a:r>
            <a:rPr lang="pl-PL" sz="1400" kern="1200"/>
            <a:t> paliw wymaga dostaw tylko jednego paliwa? Jeśli tak to czym może być to spowodowane</a:t>
          </a:r>
          <a:endParaRPr lang="en-US" sz="1400" kern="1200"/>
        </a:p>
      </dsp:txBody>
      <dsp:txXfrm>
        <a:off x="571247" y="659662"/>
        <a:ext cx="10441399" cy="525253"/>
      </dsp:txXfrm>
    </dsp:sp>
    <dsp:sp modelId="{5D602A60-F26E-6443-A73A-B9164D385AE1}">
      <dsp:nvSpPr>
        <dsp:cNvPr id="0" name=""/>
        <dsp:cNvSpPr/>
      </dsp:nvSpPr>
      <dsp:spPr>
        <a:xfrm>
          <a:off x="0" y="1316229"/>
          <a:ext cx="11029950" cy="4943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A91F8-5AAD-0C4F-AEC6-A9B2C64CC283}">
      <dsp:nvSpPr>
        <dsp:cNvPr id="0" name=""/>
        <dsp:cNvSpPr/>
      </dsp:nvSpPr>
      <dsp:spPr>
        <a:xfrm>
          <a:off x="149542" y="1427460"/>
          <a:ext cx="272161" cy="2718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116E5-E07B-1249-A14F-1AF9472346B0}">
      <dsp:nvSpPr>
        <dsp:cNvPr id="0" name=""/>
        <dsp:cNvSpPr/>
      </dsp:nvSpPr>
      <dsp:spPr>
        <a:xfrm>
          <a:off x="571247" y="1316229"/>
          <a:ext cx="10441399" cy="52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9" tIns="55589" rIns="55589" bIns="555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Sezonowość dostaw (pora roku/wakacje/święta) – piki sprzedażowe</a:t>
          </a:r>
        </a:p>
      </dsp:txBody>
      <dsp:txXfrm>
        <a:off x="571247" y="1316229"/>
        <a:ext cx="10441399" cy="525253"/>
      </dsp:txXfrm>
    </dsp:sp>
    <dsp:sp modelId="{161E6C02-3693-D04F-9A05-75882F81C9DE}">
      <dsp:nvSpPr>
        <dsp:cNvPr id="0" name=""/>
        <dsp:cNvSpPr/>
      </dsp:nvSpPr>
      <dsp:spPr>
        <a:xfrm>
          <a:off x="0" y="1972797"/>
          <a:ext cx="11029950" cy="4943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A3310-7ABF-BE42-839B-DA58D4FA36EA}">
      <dsp:nvSpPr>
        <dsp:cNvPr id="0" name=""/>
        <dsp:cNvSpPr/>
      </dsp:nvSpPr>
      <dsp:spPr>
        <a:xfrm>
          <a:off x="149542" y="2084027"/>
          <a:ext cx="272161" cy="2718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748DC-91AA-CE47-B5F9-ADADB4B39393}">
      <dsp:nvSpPr>
        <dsp:cNvPr id="0" name=""/>
        <dsp:cNvSpPr/>
      </dsp:nvSpPr>
      <dsp:spPr>
        <a:xfrm>
          <a:off x="571247" y="1972797"/>
          <a:ext cx="10441399" cy="52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9" tIns="55589" rIns="55589" bIns="555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altLang="pl-PL" sz="1400" kern="1200"/>
            <a:t>czy na podstawie danych z 2 lat można wskazać lokalizację stacji ? Mała miejscowość, autostrada, środek miasta, uzasadnij na podstawie wyników</a:t>
          </a:r>
          <a:endParaRPr lang="pl-PL" sz="1400" kern="1200"/>
        </a:p>
      </dsp:txBody>
      <dsp:txXfrm>
        <a:off x="571247" y="1972797"/>
        <a:ext cx="10441399" cy="525253"/>
      </dsp:txXfrm>
    </dsp:sp>
    <dsp:sp modelId="{94F7E324-0C2F-7C4B-A128-79521EF8B91B}">
      <dsp:nvSpPr>
        <dsp:cNvPr id="0" name=""/>
        <dsp:cNvSpPr/>
      </dsp:nvSpPr>
      <dsp:spPr>
        <a:xfrm>
          <a:off x="0" y="2629364"/>
          <a:ext cx="11029950" cy="4943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67F9D-7495-0D46-8891-2D6AB37369C0}">
      <dsp:nvSpPr>
        <dsp:cNvPr id="0" name=""/>
        <dsp:cNvSpPr/>
      </dsp:nvSpPr>
      <dsp:spPr>
        <a:xfrm>
          <a:off x="149542" y="2740594"/>
          <a:ext cx="272161" cy="2718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9D26A-BAAE-A34F-B7BF-79C0366643BA}">
      <dsp:nvSpPr>
        <dsp:cNvPr id="0" name=""/>
        <dsp:cNvSpPr/>
      </dsp:nvSpPr>
      <dsp:spPr>
        <a:xfrm>
          <a:off x="571247" y="2629364"/>
          <a:ext cx="10441399" cy="52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9" tIns="55589" rIns="55589" bIns="55589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Przedstawić prognozę (na podstawie obecnych dostaw) na kolejne 2 lata oraz przedstawić jakie potencjalne ryzyko niesie przedstawiona prognoza</a:t>
          </a:r>
          <a:r>
            <a:rPr lang="pl-PL" sz="1400" kern="1200">
              <a:latin typeface="Arial Nova Light" panose="020B0502020104020203"/>
            </a:rPr>
            <a:t> </a:t>
          </a:r>
        </a:p>
      </dsp:txBody>
      <dsp:txXfrm>
        <a:off x="571247" y="2629364"/>
        <a:ext cx="10441399" cy="525253"/>
      </dsp:txXfrm>
    </dsp:sp>
    <dsp:sp modelId="{C21B713A-9EAB-D843-A0FD-87BF2C693155}">
      <dsp:nvSpPr>
        <dsp:cNvPr id="0" name=""/>
        <dsp:cNvSpPr/>
      </dsp:nvSpPr>
      <dsp:spPr>
        <a:xfrm>
          <a:off x="0" y="3285931"/>
          <a:ext cx="11029950" cy="4943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80C96-E1E1-044A-A791-304957D50997}">
      <dsp:nvSpPr>
        <dsp:cNvPr id="0" name=""/>
        <dsp:cNvSpPr/>
      </dsp:nvSpPr>
      <dsp:spPr>
        <a:xfrm>
          <a:off x="149542" y="3397162"/>
          <a:ext cx="272161" cy="2718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D4E5-789F-FD41-BD2E-6BF5A3418614}">
      <dsp:nvSpPr>
        <dsp:cNvPr id="0" name=""/>
        <dsp:cNvSpPr/>
      </dsp:nvSpPr>
      <dsp:spPr>
        <a:xfrm>
          <a:off x="571247" y="3285931"/>
          <a:ext cx="10441399" cy="52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9" tIns="55589" rIns="55589" bIns="55589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Inne spostrzeżenia</a:t>
          </a:r>
          <a:r>
            <a:rPr lang="pl-PL" sz="1400" kern="1200">
              <a:latin typeface="Arial Nova Light" panose="020B0502020104020203"/>
            </a:rPr>
            <a:t> </a:t>
          </a:r>
          <a:endParaRPr lang="pl-PL" sz="1400" kern="1200"/>
        </a:p>
      </dsp:txBody>
      <dsp:txXfrm>
        <a:off x="571247" y="3285931"/>
        <a:ext cx="10441399" cy="525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8867-A4FC-E24D-B323-D9AD23E559F5}">
      <dsp:nvSpPr>
        <dsp:cNvPr id="0" name=""/>
        <dsp:cNvSpPr/>
      </dsp:nvSpPr>
      <dsp:spPr>
        <a:xfrm>
          <a:off x="0" y="76845"/>
          <a:ext cx="7012370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Analiza jaką wielkości przesyłki jest wysyłana w zależności od rodzaju transportu i destynacji i jak to wpływa na koszt transportu</a:t>
          </a:r>
          <a:endParaRPr lang="en-US" sz="1800" kern="1200"/>
        </a:p>
      </dsp:txBody>
      <dsp:txXfrm>
        <a:off x="34954" y="111799"/>
        <a:ext cx="6942462" cy="646132"/>
      </dsp:txXfrm>
    </dsp:sp>
    <dsp:sp modelId="{7D20B9D7-2BEF-224A-922B-0C1FC344D4A6}">
      <dsp:nvSpPr>
        <dsp:cNvPr id="0" name=""/>
        <dsp:cNvSpPr/>
      </dsp:nvSpPr>
      <dsp:spPr>
        <a:xfrm>
          <a:off x="0" y="844725"/>
          <a:ext cx="7012370" cy="716040"/>
        </a:xfrm>
        <a:prstGeom prst="roundRect">
          <a:avLst/>
        </a:prstGeom>
        <a:solidFill>
          <a:schemeClr val="accent5">
            <a:hueOff val="-295979"/>
            <a:satOff val="137"/>
            <a:lumOff val="-13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Jakie rodzaje transportu są najchętniej wybierane – co na to najnowsze trendy ekologiczne? </a:t>
          </a:r>
          <a:endParaRPr lang="en-US" sz="1800" kern="1200"/>
        </a:p>
      </dsp:txBody>
      <dsp:txXfrm>
        <a:off x="34954" y="879679"/>
        <a:ext cx="6942462" cy="646132"/>
      </dsp:txXfrm>
    </dsp:sp>
    <dsp:sp modelId="{48DA8A68-DBFE-0E42-95DA-7B2E328AB797}">
      <dsp:nvSpPr>
        <dsp:cNvPr id="0" name=""/>
        <dsp:cNvSpPr/>
      </dsp:nvSpPr>
      <dsp:spPr>
        <a:xfrm>
          <a:off x="0" y="1612605"/>
          <a:ext cx="7012370" cy="716040"/>
        </a:xfrm>
        <a:prstGeom prst="roundRect">
          <a:avLst/>
        </a:prstGeom>
        <a:solidFill>
          <a:schemeClr val="accent5">
            <a:hueOff val="-591958"/>
            <a:satOff val="273"/>
            <a:lumOff val="-274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Jakie Incoterms są najpopularniejsze i czym jest uzależnione</a:t>
          </a:r>
          <a:endParaRPr lang="en-US" sz="1800" kern="1200"/>
        </a:p>
      </dsp:txBody>
      <dsp:txXfrm>
        <a:off x="34954" y="1647559"/>
        <a:ext cx="6942462" cy="646132"/>
      </dsp:txXfrm>
    </dsp:sp>
    <dsp:sp modelId="{A7DA0AD4-1EE0-D14C-A4F9-F8020B9DDCA0}">
      <dsp:nvSpPr>
        <dsp:cNvPr id="0" name=""/>
        <dsp:cNvSpPr/>
      </dsp:nvSpPr>
      <dsp:spPr>
        <a:xfrm>
          <a:off x="0" y="2380485"/>
          <a:ext cx="7012370" cy="716040"/>
        </a:xfrm>
        <a:prstGeom prst="roundRect">
          <a:avLst/>
        </a:prstGeom>
        <a:solidFill>
          <a:schemeClr val="accent5">
            <a:hueOff val="-887937"/>
            <a:satOff val="410"/>
            <a:lumOff val="-411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Analiza przewoźnika w kontekście wielkości przewożonego volume (m3)/destnacji/incoterm/rodzaju transportu</a:t>
          </a:r>
          <a:endParaRPr lang="en-US" sz="1800" kern="1200"/>
        </a:p>
      </dsp:txBody>
      <dsp:txXfrm>
        <a:off x="34954" y="2415439"/>
        <a:ext cx="6942462" cy="646132"/>
      </dsp:txXfrm>
    </dsp:sp>
    <dsp:sp modelId="{7547BE15-B2B3-0B4A-9D28-E0A9D5C34E4C}">
      <dsp:nvSpPr>
        <dsp:cNvPr id="0" name=""/>
        <dsp:cNvSpPr/>
      </dsp:nvSpPr>
      <dsp:spPr>
        <a:xfrm>
          <a:off x="0" y="3148365"/>
          <a:ext cx="7012370" cy="716040"/>
        </a:xfrm>
        <a:prstGeom prst="roundRect">
          <a:avLst/>
        </a:prstGeom>
        <a:solidFill>
          <a:schemeClr val="accent5">
            <a:hueOff val="-1183916"/>
            <a:satOff val="546"/>
            <a:lumOff val="-54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Prognoza wysyłek na kolejne 2 lat</a:t>
          </a:r>
          <a:endParaRPr lang="en-US" sz="1800" kern="1200"/>
        </a:p>
      </dsp:txBody>
      <dsp:txXfrm>
        <a:off x="34954" y="3183319"/>
        <a:ext cx="6942462" cy="646132"/>
      </dsp:txXfrm>
    </dsp:sp>
    <dsp:sp modelId="{6914153E-7053-524F-A8D1-54C50D27083D}">
      <dsp:nvSpPr>
        <dsp:cNvPr id="0" name=""/>
        <dsp:cNvSpPr/>
      </dsp:nvSpPr>
      <dsp:spPr>
        <a:xfrm>
          <a:off x="0" y="3916245"/>
          <a:ext cx="7012370" cy="716040"/>
        </a:xfrm>
        <a:prstGeom prst="roundRect">
          <a:avLst/>
        </a:prstGeom>
        <a:solidFill>
          <a:schemeClr val="accent5">
            <a:hueOff val="-1479895"/>
            <a:satOff val="683"/>
            <a:lumOff val="-686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Inne…</a:t>
          </a:r>
          <a:endParaRPr lang="en-US" sz="1800" kern="1200"/>
        </a:p>
      </dsp:txBody>
      <dsp:txXfrm>
        <a:off x="34954" y="3951199"/>
        <a:ext cx="6942462" cy="6461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FA742-26F2-452B-B25F-F9DE85BDCAAF}">
      <dsp:nvSpPr>
        <dsp:cNvPr id="0" name=""/>
        <dsp:cNvSpPr/>
      </dsp:nvSpPr>
      <dsp:spPr>
        <a:xfrm>
          <a:off x="686307" y="152242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7B1D2-0AFB-47DE-B7E8-0EC2D3A35909}">
      <dsp:nvSpPr>
        <dsp:cNvPr id="0" name=""/>
        <dsp:cNvSpPr/>
      </dsp:nvSpPr>
      <dsp:spPr>
        <a:xfrm>
          <a:off x="1110432" y="576367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F1E7C-BC27-4BB8-8C70-FC8FB47A31EF}">
      <dsp:nvSpPr>
        <dsp:cNvPr id="0" name=""/>
        <dsp:cNvSpPr/>
      </dsp:nvSpPr>
      <dsp:spPr>
        <a:xfrm>
          <a:off x="50119" y="276224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kern="1200"/>
            <a:t>Opracowanie danych – plik z danymi obliczeniowymi - </a:t>
          </a:r>
          <a:r>
            <a:rPr lang="pl-PL" sz="1100" b="1" kern="1200"/>
            <a:t>technika dowolna </a:t>
          </a:r>
          <a:r>
            <a:rPr lang="pl-PL" sz="1100" kern="1200"/>
            <a:t>(excel, phyton, tabelu, powerBI, statistica itp..)</a:t>
          </a:r>
          <a:endParaRPr lang="en-US" sz="1100" kern="1200"/>
        </a:p>
      </dsp:txBody>
      <dsp:txXfrm>
        <a:off x="50119" y="2762243"/>
        <a:ext cx="3262500" cy="720000"/>
      </dsp:txXfrm>
    </dsp:sp>
    <dsp:sp modelId="{274988E5-98BB-4CA0-927B-15C0B1366FE0}">
      <dsp:nvSpPr>
        <dsp:cNvPr id="0" name=""/>
        <dsp:cNvSpPr/>
      </dsp:nvSpPr>
      <dsp:spPr>
        <a:xfrm>
          <a:off x="4519745" y="152242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16DF1-0CF5-4270-B36C-90123360BC41}">
      <dsp:nvSpPr>
        <dsp:cNvPr id="0" name=""/>
        <dsp:cNvSpPr/>
      </dsp:nvSpPr>
      <dsp:spPr>
        <a:xfrm>
          <a:off x="4943870" y="576367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30C41-F68E-4359-8B2F-67EA7B59C88B}">
      <dsp:nvSpPr>
        <dsp:cNvPr id="0" name=""/>
        <dsp:cNvSpPr/>
      </dsp:nvSpPr>
      <dsp:spPr>
        <a:xfrm>
          <a:off x="3883557" y="276224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kern="1200"/>
            <a:t>Opracowanie graficzne – forma dashbord (np. powerBI) / prezentacji / word – technika dowolna</a:t>
          </a:r>
          <a:endParaRPr lang="en-US" sz="1100" kern="1200"/>
        </a:p>
      </dsp:txBody>
      <dsp:txXfrm>
        <a:off x="3883557" y="2762243"/>
        <a:ext cx="3262500" cy="720000"/>
      </dsp:txXfrm>
    </dsp:sp>
    <dsp:sp modelId="{07B4382B-8D43-40BD-9AED-61AB02D7BB51}">
      <dsp:nvSpPr>
        <dsp:cNvPr id="0" name=""/>
        <dsp:cNvSpPr/>
      </dsp:nvSpPr>
      <dsp:spPr>
        <a:xfrm>
          <a:off x="8353182" y="152242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0131E-471A-44C8-B6D5-899A1BD686AE}">
      <dsp:nvSpPr>
        <dsp:cNvPr id="0" name=""/>
        <dsp:cNvSpPr/>
      </dsp:nvSpPr>
      <dsp:spPr>
        <a:xfrm>
          <a:off x="8777307" y="576367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6E26C-E1D3-473B-8314-E04B1E72672E}">
      <dsp:nvSpPr>
        <dsp:cNvPr id="0" name=""/>
        <dsp:cNvSpPr/>
      </dsp:nvSpPr>
      <dsp:spPr>
        <a:xfrm>
          <a:off x="7716995" y="276224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kern="1200"/>
            <a:t>Harmonogram prac – krótkie max. jednostronne (wypunktowane) kroki projektu </a:t>
          </a:r>
          <a:endParaRPr lang="en-US" sz="1100" kern="1200"/>
        </a:p>
      </dsp:txBody>
      <dsp:txXfrm>
        <a:off x="7716995" y="276224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3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9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7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5/18/2023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0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5/18/2023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8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5/18/2023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131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olarz@admin.pk.edu.p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9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10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3AAAEF-E462-DAA4-064B-6B4EBDE3E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cap="all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Komputerowe</a:t>
            </a:r>
            <a:r>
              <a:rPr lang="en-US" sz="2800" b="1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800" b="1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cap="all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metody</a:t>
            </a:r>
            <a:r>
              <a:rPr lang="en-US" sz="2800" b="1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cap="all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logistyczne</a:t>
            </a:r>
            <a:endParaRPr lang="en-US" sz="2800" b="1" kern="1200" cap="all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3" descr="Akcent kolorów na białej powierzchni">
            <a:extLst>
              <a:ext uri="{FF2B5EF4-FFF2-40B4-BE49-F238E27FC236}">
                <a16:creationId xmlns:a16="http://schemas.microsoft.com/office/drawing/2014/main" id="{2814683B-84BC-EB68-1E34-D62D9C194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6" r="45411" b="-2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FCCE342E-D1E1-4B75-56EC-FE3A6344A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2726" y="1896533"/>
            <a:ext cx="6878108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Mgr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inż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pl-PL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Agnieszka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Solarz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asolarz@admin.pk.edu.pl</a:t>
            </a:r>
            <a:endParaRPr lang="en-US" sz="1200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i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Pokoj</a:t>
            </a:r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</a:rPr>
              <a:t> 428 | 4pietro </a:t>
            </a:r>
            <a:r>
              <a:rPr lang="en-US" sz="1200" i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gł.budynek</a:t>
            </a:r>
            <a:endParaRPr lang="en-US" sz="1200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</a:rPr>
              <a:t>tel.: 12/ 628-33-16 </a:t>
            </a:r>
          </a:p>
          <a:p>
            <a:r>
              <a:rPr lang="en-US" sz="1200" i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Katedra</a:t>
            </a:r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i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Pojazdów</a:t>
            </a:r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i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Szynowych</a:t>
            </a:r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i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i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Transportu</a:t>
            </a:r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</a:rPr>
              <a:t> (M-08)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8AB4AAD-B1A7-6B4B-BF85-F29292086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9079" y="660992"/>
            <a:ext cx="646387" cy="66947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50C1F9ED-F864-5C38-193D-2E216BF53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616" y="641800"/>
            <a:ext cx="1833770" cy="6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7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92BFC00-97E0-EEC6-394E-6D4A5CD4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822" y="938022"/>
            <a:ext cx="6658013" cy="118872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Projekt – Prognozowanie/Analiza wielkości dostaw dla stacji pali</a:t>
            </a: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160E49E-BCC1-A233-74BF-EB1AABA5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graphicFrame>
        <p:nvGraphicFramePr>
          <p:cNvPr id="46" name="Content Placeholder 24">
            <a:extLst>
              <a:ext uri="{FF2B5EF4-FFF2-40B4-BE49-F238E27FC236}">
                <a16:creationId xmlns:a16="http://schemas.microsoft.com/office/drawing/2014/main" id="{76B3A305-F387-3309-F4F5-B4E6A323F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709196"/>
              </p:ext>
            </p:extLst>
          </p:nvPr>
        </p:nvGraphicFramePr>
        <p:xfrm>
          <a:off x="4602822" y="2340864"/>
          <a:ext cx="6658013" cy="379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3494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D53C4E-D48B-27D4-B009-A8183DEB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 fontScale="90000"/>
          </a:bodyPr>
          <a:lstStyle/>
          <a:p>
            <a:r>
              <a:rPr lang="pl-PL">
                <a:solidFill>
                  <a:schemeClr val="tx2"/>
                </a:solidFill>
              </a:rPr>
              <a:t>Projekt I - </a:t>
            </a:r>
            <a:r>
              <a:rPr lang="pl-PL"/>
              <a:t>Analiza danych oraz prognoza dostaw </a:t>
            </a:r>
            <a:br>
              <a:rPr lang="pl-PL"/>
            </a:br>
            <a:r>
              <a:rPr lang="pl-PL">
                <a:solidFill>
                  <a:schemeClr val="tx2"/>
                </a:solidFill>
              </a:rPr>
              <a:t>Założenia wejściowe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E6260F-EA5F-7E20-A089-0D136838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Dane dostaw paliw (na jedna stacje) w przedziale </a:t>
            </a:r>
            <a:br>
              <a:rPr lang="pl-PL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1.11.2016 – 31.10.2018 </a:t>
            </a:r>
          </a:p>
          <a:p>
            <a:pPr>
              <a:spcAft>
                <a:spcPts val="800"/>
              </a:spcAft>
            </a:pPr>
            <a:r>
              <a:rPr lang="pl-PL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Dostawy realizowane są 7 dni w tygodniu</a:t>
            </a:r>
            <a:endParaRPr lang="pl-PL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pojemność zbiorników na stacji: </a:t>
            </a:r>
            <a:b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ULG95 – 47500l</a:t>
            </a:r>
            <a:b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DK – 47500l</a:t>
            </a:r>
            <a:b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ULTSU – 28500l</a:t>
            </a:r>
            <a:b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ULTDK – 19000l</a:t>
            </a:r>
          </a:p>
          <a:p>
            <a:pPr>
              <a:spcAft>
                <a:spcPts val="800"/>
              </a:spcAft>
            </a:pPr>
            <a: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pojemność komór cysterny (litry)</a:t>
            </a:r>
            <a:b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7400 / 6100 / 4000 / 8500 / 10000</a:t>
            </a:r>
          </a:p>
          <a:p>
            <a:pPr marL="0" indent="0">
              <a:buNone/>
            </a:pPr>
            <a:endParaRPr lang="pl-PL">
              <a:solidFill>
                <a:schemeClr val="tx2"/>
              </a:solidFill>
            </a:endParaRPr>
          </a:p>
        </p:txBody>
      </p:sp>
      <p:pic>
        <p:nvPicPr>
          <p:cNvPr id="13" name="Picture 12" descr="Rury na morzu">
            <a:extLst>
              <a:ext uri="{FF2B5EF4-FFF2-40B4-BE49-F238E27FC236}">
                <a16:creationId xmlns:a16="http://schemas.microsoft.com/office/drawing/2014/main" id="{F7870870-2167-1A8A-0181-E51BFD747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4" r="28157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8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6F1ACF-9C8D-FB44-9092-A1B82A0C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l-PL"/>
              <a:t>Projekt I – Analiza danych oraz prognoza dostaw</a:t>
            </a:r>
          </a:p>
        </p:txBody>
      </p:sp>
      <p:graphicFrame>
        <p:nvGraphicFramePr>
          <p:cNvPr id="44" name="Symbol zastępczy zawartości 2">
            <a:extLst>
              <a:ext uri="{FF2B5EF4-FFF2-40B4-BE49-F238E27FC236}">
                <a16:creationId xmlns:a16="http://schemas.microsoft.com/office/drawing/2014/main" id="{7CFBB7AE-7307-6ACE-FF33-BA2D00D73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66205"/>
              </p:ext>
            </p:extLst>
          </p:nvPr>
        </p:nvGraphicFramePr>
        <p:xfrm>
          <a:off x="581025" y="2410057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52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F21F82-B87A-3174-97E7-99CC8A5D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pl-PL" sz="2100">
                <a:solidFill>
                  <a:schemeClr val="tx2"/>
                </a:solidFill>
              </a:rPr>
              <a:t>Projekt II – Analiza przesyłek ze Szwecji</a:t>
            </a:r>
            <a:br>
              <a:rPr lang="pl-PL" sz="2100">
                <a:solidFill>
                  <a:schemeClr val="tx2"/>
                </a:solidFill>
              </a:rPr>
            </a:br>
            <a:r>
              <a:rPr lang="pl-PL" sz="2100">
                <a:solidFill>
                  <a:schemeClr val="tx2"/>
                </a:solidFill>
              </a:rPr>
              <a:t>założenia wejściowe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373BE2-4FC0-25F6-3743-00446C61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2"/>
                </a:solidFill>
              </a:rPr>
              <a:t>Przepływ towarów odbywa się w jednej firmie pomiędzy różnymi lokalizacjami – wysyłki odbywają się tylko ze Szwecji ( i ) to USA, IN, CN</a:t>
            </a:r>
          </a:p>
          <a:p>
            <a:r>
              <a:rPr lang="pl-PL">
                <a:solidFill>
                  <a:schemeClr val="tx2"/>
                </a:solidFill>
              </a:rPr>
              <a:t>Używamy wszystkich rodzajów transportu: transport drogowy, morski, lotniczy i kolejowy</a:t>
            </a:r>
          </a:p>
          <a:p>
            <a:r>
              <a:rPr lang="pl-PL">
                <a:solidFill>
                  <a:schemeClr val="tx2"/>
                </a:solidFill>
              </a:rPr>
              <a:t>Mamy podane wielkości przesyłek, daty odbioru przesyłki ze Szwecji, koszt transportu, rodzaj Incoterms</a:t>
            </a:r>
          </a:p>
          <a:p>
            <a:endParaRPr lang="pl-PL">
              <a:solidFill>
                <a:schemeClr val="tx2"/>
              </a:solidFill>
            </a:endParaRPr>
          </a:p>
        </p:txBody>
      </p:sp>
      <p:pic>
        <p:nvPicPr>
          <p:cNvPr id="5" name="Obraz 4" descr="Obraz zawierający platforma, magazyn, przejście&#10;&#10;Opis wygenerowany automatycznie">
            <a:extLst>
              <a:ext uri="{FF2B5EF4-FFF2-40B4-BE49-F238E27FC236}">
                <a16:creationId xmlns:a16="http://schemas.microsoft.com/office/drawing/2014/main" id="{FB4980EE-7350-AEC5-F259-2BC507F4B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0" r="25518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C015F2-3E68-E229-B9B6-E6D3DAFA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/>
              <a:t>Projekt II – Analiza przesyłek ze Szwecji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Symbol zastępczy zawartości 2">
            <a:extLst>
              <a:ext uri="{FF2B5EF4-FFF2-40B4-BE49-F238E27FC236}">
                <a16:creationId xmlns:a16="http://schemas.microsoft.com/office/drawing/2014/main" id="{405433D2-1540-C342-DCFC-35F701462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16319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82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AF8CF-0735-71F5-6BB8-5311037F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CO ma zawierać projekt</a:t>
            </a:r>
          </a:p>
        </p:txBody>
      </p:sp>
      <p:graphicFrame>
        <p:nvGraphicFramePr>
          <p:cNvPr id="19" name="Symbol zastępczy zawartości 2">
            <a:extLst>
              <a:ext uri="{FF2B5EF4-FFF2-40B4-BE49-F238E27FC236}">
                <a16:creationId xmlns:a16="http://schemas.microsoft.com/office/drawing/2014/main" id="{9A8CF265-2AA8-4763-8744-F51E4A856F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2866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030BC0696AD6742BD107F48DE8605E9" ma:contentTypeVersion="2" ma:contentTypeDescription="Utwórz nowy dokument." ma:contentTypeScope="" ma:versionID="dbb89101312ed0c15df2701a3fc8ef55">
  <xsd:schema xmlns:xsd="http://www.w3.org/2001/XMLSchema" xmlns:xs="http://www.w3.org/2001/XMLSchema" xmlns:p="http://schemas.microsoft.com/office/2006/metadata/properties" xmlns:ns2="ccee158d-10c6-4f9a-a1fa-bc9a598a0280" targetNamespace="http://schemas.microsoft.com/office/2006/metadata/properties" ma:root="true" ma:fieldsID="c3913d5528e9eabf8ff973581f4c6db5" ns2:_="">
    <xsd:import namespace="ccee158d-10c6-4f9a-a1fa-bc9a598a0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e158d-10c6-4f9a-a1fa-bc9a598a02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E1E30A-66FD-4DD4-9105-2FB4815D2C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E76D95-323E-4FB9-9490-1C4444A47B30}">
  <ds:schemaRefs>
    <ds:schemaRef ds:uri="ccee158d-10c6-4f9a-a1fa-bc9a598a02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278282-3F4E-4B0D-BE02-355E0DE9DAA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7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DividendVTI</vt:lpstr>
      <vt:lpstr>Komputerowe  metody logistyczne</vt:lpstr>
      <vt:lpstr>Projekt – Prognozowanie/Analiza wielkości dostaw dla stacji pali</vt:lpstr>
      <vt:lpstr>Projekt I - Analiza danych oraz prognoza dostaw  Założenia wejściowe</vt:lpstr>
      <vt:lpstr>Projekt I – Analiza danych oraz prognoza dostaw</vt:lpstr>
      <vt:lpstr>Projekt II – Analiza przesyłek ze Szwecji założenia wejściowe </vt:lpstr>
      <vt:lpstr>Projekt II – Analiza przesyłek ze Szwecji</vt:lpstr>
      <vt:lpstr>CO ma zawierać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Spedycja krajowa  I mędzynardowa</dc:title>
  <dc:creator>Agnieszka Solarz</dc:creator>
  <cp:revision>1</cp:revision>
  <dcterms:created xsi:type="dcterms:W3CDTF">2023-02-25T20:16:14Z</dcterms:created>
  <dcterms:modified xsi:type="dcterms:W3CDTF">2023-05-18T19:20:31Z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0x010100C030BC0696AD6742BD107F48DE8605E9</vt:lpwstr>
  </property>
</Properties>
</file>