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notesMasterIdLst>
    <p:notesMasterId r:id="rId68"/>
  </p:notesMasterIdLst>
  <p:handoutMasterIdLst>
    <p:handoutMasterId r:id="rId69"/>
  </p:handoutMasterIdLst>
  <p:sldIdLst>
    <p:sldId id="627" r:id="rId5"/>
    <p:sldId id="4941" r:id="rId6"/>
    <p:sldId id="4942" r:id="rId7"/>
    <p:sldId id="4945" r:id="rId8"/>
    <p:sldId id="4943" r:id="rId9"/>
    <p:sldId id="4944" r:id="rId10"/>
    <p:sldId id="5004" r:id="rId11"/>
    <p:sldId id="4992" r:id="rId12"/>
    <p:sldId id="641" r:id="rId13"/>
    <p:sldId id="603" r:id="rId14"/>
    <p:sldId id="5007" r:id="rId15"/>
    <p:sldId id="4969" r:id="rId16"/>
    <p:sldId id="4971" r:id="rId17"/>
    <p:sldId id="4970" r:id="rId18"/>
    <p:sldId id="4972" r:id="rId19"/>
    <p:sldId id="4973" r:id="rId20"/>
    <p:sldId id="4974" r:id="rId21"/>
    <p:sldId id="5002" r:id="rId22"/>
    <p:sldId id="4957" r:id="rId23"/>
    <p:sldId id="4954" r:id="rId24"/>
    <p:sldId id="4956" r:id="rId25"/>
    <p:sldId id="4955" r:id="rId26"/>
    <p:sldId id="4953" r:id="rId27"/>
    <p:sldId id="4950" r:id="rId28"/>
    <p:sldId id="4978" r:id="rId29"/>
    <p:sldId id="4979" r:id="rId30"/>
    <p:sldId id="4976" r:id="rId31"/>
    <p:sldId id="4980" r:id="rId32"/>
    <p:sldId id="4983" r:id="rId33"/>
    <p:sldId id="4977" r:id="rId34"/>
    <p:sldId id="5005" r:id="rId35"/>
    <p:sldId id="4981" r:id="rId36"/>
    <p:sldId id="4982" r:id="rId37"/>
    <p:sldId id="4975" r:id="rId38"/>
    <p:sldId id="5008" r:id="rId39"/>
    <p:sldId id="5009" r:id="rId40"/>
    <p:sldId id="4958" r:id="rId41"/>
    <p:sldId id="4959" r:id="rId42"/>
    <p:sldId id="4960" r:id="rId43"/>
    <p:sldId id="4961" r:id="rId44"/>
    <p:sldId id="4964" r:id="rId45"/>
    <p:sldId id="4962" r:id="rId46"/>
    <p:sldId id="4966" r:id="rId47"/>
    <p:sldId id="4965" r:id="rId48"/>
    <p:sldId id="4967" r:id="rId49"/>
    <p:sldId id="5003" r:id="rId50"/>
    <p:sldId id="4984" r:id="rId51"/>
    <p:sldId id="4968" r:id="rId52"/>
    <p:sldId id="4985" r:id="rId53"/>
    <p:sldId id="4990" r:id="rId54"/>
    <p:sldId id="4987" r:id="rId55"/>
    <p:sldId id="4988" r:id="rId56"/>
    <p:sldId id="5001" r:id="rId57"/>
    <p:sldId id="4991" r:id="rId58"/>
    <p:sldId id="4993" r:id="rId59"/>
    <p:sldId id="4996" r:id="rId60"/>
    <p:sldId id="4997" r:id="rId61"/>
    <p:sldId id="4994" r:id="rId62"/>
    <p:sldId id="4999" r:id="rId63"/>
    <p:sldId id="4998" r:id="rId64"/>
    <p:sldId id="5000" r:id="rId65"/>
    <p:sldId id="5006" r:id="rId66"/>
    <p:sldId id="640" r:id="rId67"/>
  </p:sldIdLst>
  <p:sldSz cx="12192000" cy="6858000"/>
  <p:notesSz cx="6858000" cy="9144000"/>
  <p:custDataLst>
    <p:tags r:id="rId7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C0541CFB-365A-4EDA-A924-9E6715EDBC36}">
          <p14:sldIdLst>
            <p14:sldId id="627"/>
            <p14:sldId id="4941"/>
            <p14:sldId id="4942"/>
            <p14:sldId id="4945"/>
            <p14:sldId id="4943"/>
            <p14:sldId id="4944"/>
            <p14:sldId id="5004"/>
            <p14:sldId id="4992"/>
            <p14:sldId id="641"/>
            <p14:sldId id="603"/>
            <p14:sldId id="5007"/>
            <p14:sldId id="4969"/>
            <p14:sldId id="4971"/>
            <p14:sldId id="4970"/>
            <p14:sldId id="4972"/>
            <p14:sldId id="4973"/>
            <p14:sldId id="4974"/>
            <p14:sldId id="5002"/>
            <p14:sldId id="4957"/>
            <p14:sldId id="4954"/>
            <p14:sldId id="4956"/>
            <p14:sldId id="4955"/>
            <p14:sldId id="4953"/>
            <p14:sldId id="4950"/>
            <p14:sldId id="4978"/>
            <p14:sldId id="4979"/>
            <p14:sldId id="4976"/>
            <p14:sldId id="4980"/>
            <p14:sldId id="4983"/>
            <p14:sldId id="4977"/>
            <p14:sldId id="5005"/>
            <p14:sldId id="4981"/>
            <p14:sldId id="4982"/>
            <p14:sldId id="4975"/>
            <p14:sldId id="5008"/>
            <p14:sldId id="5009"/>
            <p14:sldId id="4958"/>
            <p14:sldId id="4959"/>
            <p14:sldId id="4960"/>
            <p14:sldId id="4961"/>
            <p14:sldId id="4964"/>
            <p14:sldId id="4962"/>
            <p14:sldId id="4966"/>
            <p14:sldId id="4965"/>
            <p14:sldId id="4967"/>
            <p14:sldId id="5003"/>
            <p14:sldId id="4984"/>
            <p14:sldId id="4968"/>
            <p14:sldId id="4985"/>
            <p14:sldId id="4990"/>
            <p14:sldId id="4987"/>
            <p14:sldId id="4988"/>
            <p14:sldId id="5001"/>
            <p14:sldId id="4991"/>
            <p14:sldId id="4993"/>
            <p14:sldId id="4996"/>
            <p14:sldId id="4997"/>
            <p14:sldId id="4994"/>
            <p14:sldId id="4999"/>
            <p14:sldId id="4998"/>
            <p14:sldId id="5000"/>
            <p14:sldId id="5006"/>
            <p14:sldId id="640"/>
          </p14:sldIdLst>
        </p14:section>
      </p14:sectionLst>
    </p:ex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12ABDB"/>
    <a:srgbClr val="95E616"/>
    <a:srgbClr val="FF7E83"/>
    <a:srgbClr val="FFC000"/>
    <a:srgbClr val="FF304C"/>
    <a:srgbClr val="FFFF00"/>
    <a:srgbClr val="45EAED"/>
    <a:srgbClr val="70AD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4C563-CDF2-13B8-75DF-6E3ED33BB223}" v="146" dt="2020-07-16T06:25:18.338"/>
    <p1510:client id="{B399FD8D-63C9-D3C1-C84E-E25DAB133CA7}" v="4" dt="2020-07-16T14:43:32.662"/>
    <p1510:client id="{F6A3CBD5-0FB6-42D8-9ED5-FF329F75A738}" v="1106" dt="2020-07-16T14:51:45.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72508" autoAdjust="0"/>
  </p:normalViewPr>
  <p:slideViewPr>
    <p:cSldViewPr>
      <p:cViewPr>
        <p:scale>
          <a:sx n="100" d="100"/>
          <a:sy n="100" d="100"/>
        </p:scale>
        <p:origin x="630" y="-162"/>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3468" y="-438"/>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E6F94-932A-4D61-9323-94566F11920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84A86D2A-D766-4520-8B26-E5CA71DEF5AD}">
      <dgm:prSet phldrT="[Tekst]"/>
      <dgm:spPr>
        <a:solidFill>
          <a:srgbClr val="0078D7"/>
        </a:solidFill>
      </dgm:spPr>
      <dgm:t>
        <a:bodyPr/>
        <a:lstStyle/>
        <a:p>
          <a:r>
            <a:rPr lang="en-US" dirty="0"/>
            <a:t>Secure</a:t>
          </a:r>
          <a:endParaRPr lang="en-GB" dirty="0"/>
        </a:p>
      </dgm:t>
    </dgm:pt>
    <dgm:pt modelId="{2F89A539-60E9-466D-BC80-8192DFA88578}" type="parTrans" cxnId="{65B963B5-D21E-4462-854A-1B2D1DC1E7BA}">
      <dgm:prSet/>
      <dgm:spPr/>
      <dgm:t>
        <a:bodyPr/>
        <a:lstStyle/>
        <a:p>
          <a:endParaRPr lang="en-GB"/>
        </a:p>
      </dgm:t>
    </dgm:pt>
    <dgm:pt modelId="{0E65C11F-7031-420D-BEC4-581944F2EA20}" type="sibTrans" cxnId="{65B963B5-D21E-4462-854A-1B2D1DC1E7BA}">
      <dgm:prSet/>
      <dgm:spPr/>
      <dgm:t>
        <a:bodyPr/>
        <a:lstStyle/>
        <a:p>
          <a:endParaRPr lang="en-GB"/>
        </a:p>
      </dgm:t>
    </dgm:pt>
    <dgm:pt modelId="{01A3B5EC-F340-4DE1-8432-2024F662B6F4}">
      <dgm:prSet custT="1"/>
      <dgm:spPr>
        <a:solidFill>
          <a:srgbClr val="0078D7"/>
        </a:solidFill>
        <a:ln w="12700" cap="flat" cmpd="sng" algn="ctr">
          <a:solidFill>
            <a:prstClr val="white">
              <a:hueOff val="0"/>
              <a:satOff val="0"/>
              <a:lumOff val="0"/>
              <a:alphaOff val="0"/>
            </a:prstClr>
          </a:solidFill>
          <a:prstDash val="solid"/>
          <a:miter lim="800000"/>
        </a:ln>
        <a:effectLst/>
      </dgm:spPr>
      <dgm:t>
        <a:bodyPr spcFirstLastPara="0" vert="horz" wrap="square" lIns="390881" tIns="63500" rIns="63500" bIns="63500" numCol="1" spcCol="1270" anchor="ctr" anchorCtr="0"/>
        <a:lstStyle/>
        <a:p>
          <a:pPr marL="0" lvl="0" indent="0" algn="l" defTabSz="1111250">
            <a:lnSpc>
              <a:spcPct val="90000"/>
            </a:lnSpc>
            <a:spcBef>
              <a:spcPct val="0"/>
            </a:spcBef>
            <a:spcAft>
              <a:spcPct val="35000"/>
            </a:spcAft>
            <a:buNone/>
          </a:pPr>
          <a:r>
            <a:rPr lang="pl-PL" sz="2500" kern="1200">
              <a:solidFill>
                <a:prstClr val="white"/>
              </a:solidFill>
              <a:latin typeface="Verdana"/>
              <a:ea typeface="+mn-ea"/>
              <a:cs typeface="+mn-cs"/>
            </a:rPr>
            <a:t>C</a:t>
          </a:r>
          <a:r>
            <a:rPr lang="en-US" sz="2500" kern="1200">
              <a:solidFill>
                <a:prstClr val="white"/>
              </a:solidFill>
              <a:latin typeface="Verdana"/>
              <a:ea typeface="+mn-ea"/>
              <a:cs typeface="+mn-cs"/>
            </a:rPr>
            <a:t>ommon API</a:t>
          </a:r>
          <a:endParaRPr lang="pl-PL" sz="2500" kern="1200" dirty="0">
            <a:solidFill>
              <a:prstClr val="white"/>
            </a:solidFill>
            <a:latin typeface="Verdana"/>
            <a:ea typeface="+mn-ea"/>
            <a:cs typeface="+mn-cs"/>
          </a:endParaRPr>
        </a:p>
      </dgm:t>
    </dgm:pt>
    <dgm:pt modelId="{B1BDF704-D317-4071-A874-D14245A24F2D}" type="parTrans" cxnId="{0A1A167B-7F31-48EA-A662-5CBE0F9AA3BD}">
      <dgm:prSet/>
      <dgm:spPr/>
      <dgm:t>
        <a:bodyPr/>
        <a:lstStyle/>
        <a:p>
          <a:endParaRPr lang="en-GB"/>
        </a:p>
      </dgm:t>
    </dgm:pt>
    <dgm:pt modelId="{2A68A896-28F0-4C86-9EDD-C6A925742956}" type="sibTrans" cxnId="{0A1A167B-7F31-48EA-A662-5CBE0F9AA3BD}">
      <dgm:prSet/>
      <dgm:spPr/>
      <dgm:t>
        <a:bodyPr/>
        <a:lstStyle/>
        <a:p>
          <a:endParaRPr lang="en-GB"/>
        </a:p>
      </dgm:t>
    </dgm:pt>
    <dgm:pt modelId="{C8320D51-6DD6-4F69-A996-C66CFC15276A}">
      <dgm:prSet custT="1"/>
      <dgm:spPr>
        <a:solidFill>
          <a:srgbClr val="0078D7"/>
        </a:solidFill>
        <a:ln w="12700" cap="flat" cmpd="sng" algn="ctr">
          <a:solidFill>
            <a:prstClr val="white">
              <a:hueOff val="0"/>
              <a:satOff val="0"/>
              <a:lumOff val="0"/>
              <a:alphaOff val="0"/>
            </a:prstClr>
          </a:solidFill>
          <a:prstDash val="solid"/>
          <a:miter lim="800000"/>
        </a:ln>
        <a:effectLst/>
      </dgm:spPr>
      <dgm:t>
        <a:bodyPr spcFirstLastPara="0" vert="horz" wrap="square" lIns="390881" tIns="63500" rIns="63500" bIns="63500" numCol="1" spcCol="1270" anchor="ctr" anchorCtr="0"/>
        <a:lstStyle/>
        <a:p>
          <a:pPr marL="0" lvl="0" indent="0" algn="l" defTabSz="1111250">
            <a:lnSpc>
              <a:spcPct val="90000"/>
            </a:lnSpc>
            <a:spcBef>
              <a:spcPct val="0"/>
            </a:spcBef>
            <a:spcAft>
              <a:spcPct val="35000"/>
            </a:spcAft>
            <a:buNone/>
          </a:pPr>
          <a:r>
            <a:rPr lang="pl-PL" sz="2500" kern="1200">
              <a:solidFill>
                <a:prstClr val="white"/>
              </a:solidFill>
              <a:latin typeface="Verdana"/>
              <a:ea typeface="+mn-ea"/>
              <a:cs typeface="+mn-cs"/>
            </a:rPr>
            <a:t>A</a:t>
          </a:r>
          <a:r>
            <a:rPr lang="en-US" sz="2500" kern="1200">
              <a:solidFill>
                <a:prstClr val="white"/>
              </a:solidFill>
              <a:latin typeface="Verdana"/>
              <a:ea typeface="+mn-ea"/>
              <a:cs typeface="+mn-cs"/>
            </a:rPr>
            <a:t>dapt</a:t>
          </a:r>
          <a:r>
            <a:rPr lang="pl-PL" sz="2500" kern="1200">
              <a:solidFill>
                <a:prstClr val="white"/>
              </a:solidFill>
              <a:latin typeface="Verdana"/>
              <a:ea typeface="+mn-ea"/>
              <a:cs typeface="+mn-cs"/>
            </a:rPr>
            <a:t>s</a:t>
          </a:r>
          <a:r>
            <a:rPr lang="en-US" sz="2500" kern="1200">
              <a:solidFill>
                <a:prstClr val="white"/>
              </a:solidFill>
              <a:latin typeface="Verdana"/>
              <a:ea typeface="+mn-ea"/>
              <a:cs typeface="+mn-cs"/>
            </a:rPr>
            <a:t> the UI</a:t>
          </a:r>
          <a:endParaRPr lang="en-US" sz="2500" kern="1200" dirty="0">
            <a:solidFill>
              <a:prstClr val="white"/>
            </a:solidFill>
            <a:latin typeface="Verdana"/>
            <a:ea typeface="+mn-ea"/>
            <a:cs typeface="+mn-cs"/>
          </a:endParaRPr>
        </a:p>
      </dgm:t>
    </dgm:pt>
    <dgm:pt modelId="{488A5164-9CDB-47D5-B9A3-4A28803EB47D}" type="parTrans" cxnId="{F1A669A8-C1BB-49AD-9559-1FB8AC2096D3}">
      <dgm:prSet/>
      <dgm:spPr/>
      <dgm:t>
        <a:bodyPr/>
        <a:lstStyle/>
        <a:p>
          <a:endParaRPr lang="en-GB"/>
        </a:p>
      </dgm:t>
    </dgm:pt>
    <dgm:pt modelId="{AFDFF481-9CB8-4B4B-8C60-4ACE9845B6C7}" type="sibTrans" cxnId="{F1A669A8-C1BB-49AD-9559-1FB8AC2096D3}">
      <dgm:prSet/>
      <dgm:spPr/>
      <dgm:t>
        <a:bodyPr/>
        <a:lstStyle/>
        <a:p>
          <a:endParaRPr lang="en-GB"/>
        </a:p>
      </dgm:t>
    </dgm:pt>
    <dgm:pt modelId="{D59DC151-C647-45A8-8D7C-838A7D8D99D3}">
      <dgm:prSet custT="1"/>
      <dgm:spPr>
        <a:solidFill>
          <a:srgbClr val="0078D7"/>
        </a:solidFill>
        <a:ln w="12700" cap="flat" cmpd="sng" algn="ctr">
          <a:solidFill>
            <a:prstClr val="white">
              <a:hueOff val="0"/>
              <a:satOff val="0"/>
              <a:lumOff val="0"/>
              <a:alphaOff val="0"/>
            </a:prstClr>
          </a:solidFill>
          <a:prstDash val="solid"/>
          <a:miter lim="800000"/>
        </a:ln>
        <a:effectLst/>
      </dgm:spPr>
      <dgm:t>
        <a:bodyPr spcFirstLastPara="0" vert="horz" wrap="square" lIns="390881" tIns="63500" rIns="63500" bIns="63500" numCol="1" spcCol="1270" anchor="ctr" anchorCtr="0"/>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Available from the Microsoft Store</a:t>
          </a:r>
          <a:endParaRPr lang="en-US" sz="2500" kern="1200" dirty="0">
            <a:solidFill>
              <a:prstClr val="white"/>
            </a:solidFill>
            <a:latin typeface="Verdana"/>
            <a:ea typeface="+mn-ea"/>
            <a:cs typeface="+mn-cs"/>
          </a:endParaRPr>
        </a:p>
      </dgm:t>
    </dgm:pt>
    <dgm:pt modelId="{718937CB-00EC-40DB-87F5-7C14A36BF280}" type="parTrans" cxnId="{2E24B7DA-4CDD-40F5-A268-865AFE7671A1}">
      <dgm:prSet/>
      <dgm:spPr/>
      <dgm:t>
        <a:bodyPr/>
        <a:lstStyle/>
        <a:p>
          <a:endParaRPr lang="en-GB"/>
        </a:p>
      </dgm:t>
    </dgm:pt>
    <dgm:pt modelId="{2D11C0DC-4C31-4CA9-8175-DB867A4441D1}" type="sibTrans" cxnId="{2E24B7DA-4CDD-40F5-A268-865AFE7671A1}">
      <dgm:prSet/>
      <dgm:spPr/>
      <dgm:t>
        <a:bodyPr/>
        <a:lstStyle/>
        <a:p>
          <a:endParaRPr lang="en-GB"/>
        </a:p>
      </dgm:t>
    </dgm:pt>
    <dgm:pt modelId="{16D21492-C558-4164-98DF-CC5C54FFD5DF}">
      <dgm:prSet custT="1"/>
      <dgm:spPr>
        <a:solidFill>
          <a:srgbClr val="0078D7"/>
        </a:solidFill>
        <a:ln w="12700" cap="flat" cmpd="sng" algn="ctr">
          <a:solidFill>
            <a:prstClr val="white">
              <a:hueOff val="0"/>
              <a:satOff val="0"/>
              <a:lumOff val="0"/>
              <a:alphaOff val="0"/>
            </a:prstClr>
          </a:solidFill>
          <a:prstDash val="solid"/>
          <a:miter lim="800000"/>
        </a:ln>
        <a:effectLst/>
      </dgm:spPr>
      <dgm:t>
        <a:bodyPr spcFirstLastPara="0" vert="horz" wrap="square" lIns="390881" tIns="63500" rIns="63500" bIns="63500" numCol="1" spcCol="1270" anchor="ctr" anchorCtr="0"/>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Able to be installed and uninstalled</a:t>
          </a:r>
          <a:r>
            <a:rPr lang="pl-PL" sz="2500" kern="1200">
              <a:solidFill>
                <a:prstClr val="white"/>
              </a:solidFill>
              <a:latin typeface="Verdana"/>
              <a:ea typeface="+mn-ea"/>
              <a:cs typeface="+mn-cs"/>
            </a:rPr>
            <a:t> gracefully</a:t>
          </a:r>
          <a:endParaRPr lang="en-US" sz="2500" kern="1200" dirty="0">
            <a:solidFill>
              <a:prstClr val="white"/>
            </a:solidFill>
            <a:latin typeface="Verdana"/>
            <a:ea typeface="+mn-ea"/>
            <a:cs typeface="+mn-cs"/>
          </a:endParaRPr>
        </a:p>
      </dgm:t>
    </dgm:pt>
    <dgm:pt modelId="{C115D7E8-057A-418E-B538-B67A6C56DB0B}" type="parTrans" cxnId="{C6B5968D-771B-4DE9-9D8D-76038D1045EA}">
      <dgm:prSet/>
      <dgm:spPr/>
      <dgm:t>
        <a:bodyPr/>
        <a:lstStyle/>
        <a:p>
          <a:endParaRPr lang="en-GB"/>
        </a:p>
      </dgm:t>
    </dgm:pt>
    <dgm:pt modelId="{D0D875BA-1384-4E20-B939-D0C7FC4674FC}" type="sibTrans" cxnId="{C6B5968D-771B-4DE9-9D8D-76038D1045EA}">
      <dgm:prSet/>
      <dgm:spPr/>
      <dgm:t>
        <a:bodyPr/>
        <a:lstStyle/>
        <a:p>
          <a:endParaRPr lang="en-GB"/>
        </a:p>
      </dgm:t>
    </dgm:pt>
    <dgm:pt modelId="{BBF19137-132C-4986-AB85-EB9270E8630B}">
      <dgm:prSet custT="1"/>
      <dgm:spPr>
        <a:solidFill>
          <a:srgbClr val="0078D7"/>
        </a:solidFill>
        <a:ln w="12700" cap="flat" cmpd="sng" algn="ctr">
          <a:solidFill>
            <a:prstClr val="white">
              <a:hueOff val="0"/>
              <a:satOff val="0"/>
              <a:lumOff val="0"/>
              <a:alphaOff val="0"/>
            </a:prstClr>
          </a:solidFill>
          <a:prstDash val="solid"/>
          <a:miter lim="800000"/>
        </a:ln>
        <a:effectLst/>
      </dgm:spPr>
      <dgm:t>
        <a:bodyPr spcFirstLastPara="0" vert="horz" wrap="square" lIns="390881" tIns="63500" rIns="63500" bIns="63500" numCol="1" spcCol="1270" anchor="ctr" anchorCtr="0"/>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Engaging</a:t>
          </a:r>
          <a:endParaRPr lang="pl-PL" sz="2500" kern="1200" dirty="0">
            <a:solidFill>
              <a:prstClr val="white"/>
            </a:solidFill>
            <a:latin typeface="Verdana"/>
            <a:ea typeface="+mn-ea"/>
            <a:cs typeface="+mn-cs"/>
          </a:endParaRPr>
        </a:p>
      </dgm:t>
    </dgm:pt>
    <dgm:pt modelId="{BDC5D042-4747-4BDC-BC07-1361A5652CFE}" type="parTrans" cxnId="{5EA8D6C9-2371-4E0B-8C6A-7868976C743F}">
      <dgm:prSet/>
      <dgm:spPr/>
      <dgm:t>
        <a:bodyPr/>
        <a:lstStyle/>
        <a:p>
          <a:endParaRPr lang="en-GB"/>
        </a:p>
      </dgm:t>
    </dgm:pt>
    <dgm:pt modelId="{7B662A8A-9713-456E-AE19-69183FD2E852}" type="sibTrans" cxnId="{5EA8D6C9-2371-4E0B-8C6A-7868976C743F}">
      <dgm:prSet/>
      <dgm:spPr/>
      <dgm:t>
        <a:bodyPr/>
        <a:lstStyle/>
        <a:p>
          <a:endParaRPr lang="en-GB"/>
        </a:p>
      </dgm:t>
    </dgm:pt>
    <dgm:pt modelId="{BC726C8C-B5D9-4522-BF45-883F194183AD}">
      <dgm:prSet custT="1"/>
      <dgm:spPr>
        <a:solidFill>
          <a:srgbClr val="0078D7"/>
        </a:solidFill>
        <a:ln w="12700" cap="flat" cmpd="sng" algn="ctr">
          <a:solidFill>
            <a:prstClr val="white">
              <a:hueOff val="0"/>
              <a:satOff val="0"/>
              <a:lumOff val="0"/>
              <a:alphaOff val="0"/>
            </a:prstClr>
          </a:solidFill>
          <a:prstDash val="solid"/>
          <a:miter lim="800000"/>
        </a:ln>
        <a:effectLst/>
      </dgm:spPr>
      <dgm:t>
        <a:bodyPr spcFirstLastPara="0" vert="horz" wrap="square" lIns="390881" tIns="63500" rIns="63500" bIns="63500" numCol="1" spcCol="1270" anchor="ctr" anchorCtr="0"/>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Programmable in </a:t>
          </a:r>
          <a:r>
            <a:rPr lang="pl-PL" sz="2500" kern="1200">
              <a:solidFill>
                <a:prstClr val="white"/>
              </a:solidFill>
              <a:latin typeface="Verdana"/>
              <a:ea typeface="+mn-ea"/>
              <a:cs typeface="+mn-cs"/>
            </a:rPr>
            <a:t>various technologies</a:t>
          </a:r>
          <a:endParaRPr lang="en-GB" sz="2500" kern="1200" dirty="0">
            <a:solidFill>
              <a:prstClr val="white"/>
            </a:solidFill>
            <a:latin typeface="Verdana"/>
            <a:ea typeface="+mn-ea"/>
            <a:cs typeface="+mn-cs"/>
          </a:endParaRPr>
        </a:p>
      </dgm:t>
    </dgm:pt>
    <dgm:pt modelId="{8EB4CBF5-1E5E-439A-BBE5-A8143A7D785B}" type="parTrans" cxnId="{42451398-8412-4019-BBBB-5528BD6A0C98}">
      <dgm:prSet/>
      <dgm:spPr/>
      <dgm:t>
        <a:bodyPr/>
        <a:lstStyle/>
        <a:p>
          <a:endParaRPr lang="en-GB"/>
        </a:p>
      </dgm:t>
    </dgm:pt>
    <dgm:pt modelId="{0DAF60A0-745D-4361-BFAA-C8230A0E782F}" type="sibTrans" cxnId="{42451398-8412-4019-BBBB-5528BD6A0C98}">
      <dgm:prSet/>
      <dgm:spPr/>
      <dgm:t>
        <a:bodyPr/>
        <a:lstStyle/>
        <a:p>
          <a:endParaRPr lang="en-GB"/>
        </a:p>
      </dgm:t>
    </dgm:pt>
    <dgm:pt modelId="{ECB30815-9C71-4C67-8D38-E7081EDA23C3}" type="pres">
      <dgm:prSet presAssocID="{16DE6F94-932A-4D61-9323-94566F119209}" presName="Name0" presStyleCnt="0">
        <dgm:presLayoutVars>
          <dgm:chMax val="7"/>
          <dgm:chPref val="7"/>
          <dgm:dir/>
        </dgm:presLayoutVars>
      </dgm:prSet>
      <dgm:spPr/>
    </dgm:pt>
    <dgm:pt modelId="{853286BB-6BC2-46BD-B095-BE1DD5DFE90A}" type="pres">
      <dgm:prSet presAssocID="{16DE6F94-932A-4D61-9323-94566F119209}" presName="Name1" presStyleCnt="0"/>
      <dgm:spPr/>
    </dgm:pt>
    <dgm:pt modelId="{482EBB7E-E627-4BED-AF3B-608B86BA99C2}" type="pres">
      <dgm:prSet presAssocID="{16DE6F94-932A-4D61-9323-94566F119209}" presName="cycle" presStyleCnt="0"/>
      <dgm:spPr/>
    </dgm:pt>
    <dgm:pt modelId="{92CBF7A6-C87A-43B0-96A0-FEB1CD12C190}" type="pres">
      <dgm:prSet presAssocID="{16DE6F94-932A-4D61-9323-94566F119209}" presName="srcNode" presStyleLbl="node1" presStyleIdx="0" presStyleCnt="7"/>
      <dgm:spPr/>
    </dgm:pt>
    <dgm:pt modelId="{81472C87-7AD0-4EE4-A71C-BB93B0BAB440}" type="pres">
      <dgm:prSet presAssocID="{16DE6F94-932A-4D61-9323-94566F119209}" presName="conn" presStyleLbl="parChTrans1D2" presStyleIdx="0" presStyleCnt="1"/>
      <dgm:spPr/>
    </dgm:pt>
    <dgm:pt modelId="{6DCE0B77-451D-4E6B-A9F1-0B8140D5A039}" type="pres">
      <dgm:prSet presAssocID="{16DE6F94-932A-4D61-9323-94566F119209}" presName="extraNode" presStyleLbl="node1" presStyleIdx="0" presStyleCnt="7"/>
      <dgm:spPr/>
    </dgm:pt>
    <dgm:pt modelId="{7B2FA2A7-A2B7-4631-8AF5-2C5179935335}" type="pres">
      <dgm:prSet presAssocID="{16DE6F94-932A-4D61-9323-94566F119209}" presName="dstNode" presStyleLbl="node1" presStyleIdx="0" presStyleCnt="7"/>
      <dgm:spPr/>
    </dgm:pt>
    <dgm:pt modelId="{CF4E0DAE-DC38-45A9-AC3E-DD311C9AEF38}" type="pres">
      <dgm:prSet presAssocID="{84A86D2A-D766-4520-8B26-E5CA71DEF5AD}" presName="text_1" presStyleLbl="node1" presStyleIdx="0" presStyleCnt="7">
        <dgm:presLayoutVars>
          <dgm:bulletEnabled val="1"/>
        </dgm:presLayoutVars>
      </dgm:prSet>
      <dgm:spPr/>
    </dgm:pt>
    <dgm:pt modelId="{284E9565-8D92-4920-AF71-AC63C9274747}" type="pres">
      <dgm:prSet presAssocID="{84A86D2A-D766-4520-8B26-E5CA71DEF5AD}" presName="accent_1" presStyleCnt="0"/>
      <dgm:spPr/>
    </dgm:pt>
    <dgm:pt modelId="{67F12282-E85A-4E0F-B1D1-45D25D38E14B}" type="pres">
      <dgm:prSet presAssocID="{84A86D2A-D766-4520-8B26-E5CA71DEF5AD}" presName="accentRepeatNode" presStyleLbl="solidFgAcc1" presStyleIdx="0" presStyleCnt="7"/>
      <dgm:spPr/>
    </dgm:pt>
    <dgm:pt modelId="{E0BB54D4-D200-45AB-AFA4-9B0D7F5DD615}" type="pres">
      <dgm:prSet presAssocID="{01A3B5EC-F340-4DE1-8432-2024F662B6F4}" presName="text_2" presStyleLbl="node1" presStyleIdx="1" presStyleCnt="7">
        <dgm:presLayoutVars>
          <dgm:bulletEnabled val="1"/>
        </dgm:presLayoutVars>
      </dgm:prSet>
      <dgm:spPr>
        <a:xfrm>
          <a:off x="826075" y="985438"/>
          <a:ext cx="8534895" cy="492448"/>
        </a:xfrm>
        <a:prstGeom prst="rect">
          <a:avLst/>
        </a:prstGeom>
      </dgm:spPr>
    </dgm:pt>
    <dgm:pt modelId="{C08E293E-6E5F-4952-AAA1-15C861F9E0B4}" type="pres">
      <dgm:prSet presAssocID="{01A3B5EC-F340-4DE1-8432-2024F662B6F4}" presName="accent_2" presStyleCnt="0"/>
      <dgm:spPr/>
    </dgm:pt>
    <dgm:pt modelId="{F30710E0-EC8F-4563-AB3B-B2E5A97CA42A}" type="pres">
      <dgm:prSet presAssocID="{01A3B5EC-F340-4DE1-8432-2024F662B6F4}" presName="accentRepeatNode" presStyleLbl="solidFgAcc1" presStyleIdx="1" presStyleCnt="7"/>
      <dgm:spPr/>
    </dgm:pt>
    <dgm:pt modelId="{3FBEE368-D980-4CCB-9E9D-46D69BEED88E}" type="pres">
      <dgm:prSet presAssocID="{C8320D51-6DD6-4F69-A996-C66CFC15276A}" presName="text_3" presStyleLbl="node1" presStyleIdx="2" presStyleCnt="7">
        <dgm:presLayoutVars>
          <dgm:bulletEnabled val="1"/>
        </dgm:presLayoutVars>
      </dgm:prSet>
      <dgm:spPr>
        <a:xfrm>
          <a:off x="1070457" y="1724003"/>
          <a:ext cx="8290513" cy="492448"/>
        </a:xfrm>
        <a:prstGeom prst="rect">
          <a:avLst/>
        </a:prstGeom>
      </dgm:spPr>
    </dgm:pt>
    <dgm:pt modelId="{FED2F6A5-3DB5-4A3D-B7EC-67D3AE69BFDF}" type="pres">
      <dgm:prSet presAssocID="{C8320D51-6DD6-4F69-A996-C66CFC15276A}" presName="accent_3" presStyleCnt="0"/>
      <dgm:spPr/>
    </dgm:pt>
    <dgm:pt modelId="{38D5894E-5C06-430E-A04B-6198E2F00D52}" type="pres">
      <dgm:prSet presAssocID="{C8320D51-6DD6-4F69-A996-C66CFC15276A}" presName="accentRepeatNode" presStyleLbl="solidFgAcc1" presStyleIdx="2" presStyleCnt="7"/>
      <dgm:spPr/>
    </dgm:pt>
    <dgm:pt modelId="{A0AFD12E-9979-4D2D-ABF0-9EC7FF77618C}" type="pres">
      <dgm:prSet presAssocID="{D59DC151-C647-45A8-8D7C-838A7D8D99D3}" presName="text_4" presStyleLbl="node1" presStyleIdx="3" presStyleCnt="7">
        <dgm:presLayoutVars>
          <dgm:bulletEnabled val="1"/>
        </dgm:presLayoutVars>
      </dgm:prSet>
      <dgm:spPr>
        <a:xfrm>
          <a:off x="1148486" y="2463109"/>
          <a:ext cx="8212484" cy="492448"/>
        </a:xfrm>
        <a:prstGeom prst="rect">
          <a:avLst/>
        </a:prstGeom>
      </dgm:spPr>
    </dgm:pt>
    <dgm:pt modelId="{445A3204-0074-4CCD-8E91-7F6E5C1A2FE3}" type="pres">
      <dgm:prSet presAssocID="{D59DC151-C647-45A8-8D7C-838A7D8D99D3}" presName="accent_4" presStyleCnt="0"/>
      <dgm:spPr/>
    </dgm:pt>
    <dgm:pt modelId="{71EDCC90-A84F-4BE9-A745-57214FF56CB1}" type="pres">
      <dgm:prSet presAssocID="{D59DC151-C647-45A8-8D7C-838A7D8D99D3}" presName="accentRepeatNode" presStyleLbl="solidFgAcc1" presStyleIdx="3" presStyleCnt="7"/>
      <dgm:spPr/>
    </dgm:pt>
    <dgm:pt modelId="{50905472-C21C-478C-8EBD-5F23D63DB616}" type="pres">
      <dgm:prSet presAssocID="{16D21492-C558-4164-98DF-CC5C54FFD5DF}" presName="text_5" presStyleLbl="node1" presStyleIdx="4" presStyleCnt="7">
        <dgm:presLayoutVars>
          <dgm:bulletEnabled val="1"/>
        </dgm:presLayoutVars>
      </dgm:prSet>
      <dgm:spPr>
        <a:xfrm>
          <a:off x="1070457" y="3202215"/>
          <a:ext cx="8290513" cy="492448"/>
        </a:xfrm>
        <a:prstGeom prst="rect">
          <a:avLst/>
        </a:prstGeom>
      </dgm:spPr>
    </dgm:pt>
    <dgm:pt modelId="{F1C0A2BE-0FD5-4974-8F52-632E580A3194}" type="pres">
      <dgm:prSet presAssocID="{16D21492-C558-4164-98DF-CC5C54FFD5DF}" presName="accent_5" presStyleCnt="0"/>
      <dgm:spPr/>
    </dgm:pt>
    <dgm:pt modelId="{7B3258E3-0746-42AE-901A-499DA9F9694F}" type="pres">
      <dgm:prSet presAssocID="{16D21492-C558-4164-98DF-CC5C54FFD5DF}" presName="accentRepeatNode" presStyleLbl="solidFgAcc1" presStyleIdx="4" presStyleCnt="7"/>
      <dgm:spPr/>
    </dgm:pt>
    <dgm:pt modelId="{34198602-CCD4-4AD3-98CF-F71022361248}" type="pres">
      <dgm:prSet presAssocID="{BBF19137-132C-4986-AB85-EB9270E8630B}" presName="text_6" presStyleLbl="node1" presStyleIdx="5" presStyleCnt="7">
        <dgm:presLayoutVars>
          <dgm:bulletEnabled val="1"/>
        </dgm:presLayoutVars>
      </dgm:prSet>
      <dgm:spPr>
        <a:xfrm>
          <a:off x="826075" y="3940779"/>
          <a:ext cx="8534895" cy="492448"/>
        </a:xfrm>
        <a:prstGeom prst="rect">
          <a:avLst/>
        </a:prstGeom>
      </dgm:spPr>
    </dgm:pt>
    <dgm:pt modelId="{9F45FBA1-AA03-4F9A-AC21-DCF2DD0E6B71}" type="pres">
      <dgm:prSet presAssocID="{BBF19137-132C-4986-AB85-EB9270E8630B}" presName="accent_6" presStyleCnt="0"/>
      <dgm:spPr/>
    </dgm:pt>
    <dgm:pt modelId="{F64E98DB-C6D0-47FF-A399-3C4F3CE0A6EA}" type="pres">
      <dgm:prSet presAssocID="{BBF19137-132C-4986-AB85-EB9270E8630B}" presName="accentRepeatNode" presStyleLbl="solidFgAcc1" presStyleIdx="5" presStyleCnt="7"/>
      <dgm:spPr/>
    </dgm:pt>
    <dgm:pt modelId="{0C3140B6-7866-4A45-B77C-39FCB622A48C}" type="pres">
      <dgm:prSet presAssocID="{BC726C8C-B5D9-4522-BF45-883F194183AD}" presName="text_7" presStyleLbl="node1" presStyleIdx="6" presStyleCnt="7">
        <dgm:presLayoutVars>
          <dgm:bulletEnabled val="1"/>
        </dgm:presLayoutVars>
      </dgm:prSet>
      <dgm:spPr>
        <a:xfrm>
          <a:off x="380119" y="4679885"/>
          <a:ext cx="8980851" cy="492448"/>
        </a:xfrm>
        <a:prstGeom prst="rect">
          <a:avLst/>
        </a:prstGeom>
      </dgm:spPr>
    </dgm:pt>
    <dgm:pt modelId="{3ED4DBD6-1339-4A7D-94F9-45679C2FC0FA}" type="pres">
      <dgm:prSet presAssocID="{BC726C8C-B5D9-4522-BF45-883F194183AD}" presName="accent_7" presStyleCnt="0"/>
      <dgm:spPr/>
    </dgm:pt>
    <dgm:pt modelId="{4EBCE1ED-901B-4D83-BEC5-B3FA4FE7815B}" type="pres">
      <dgm:prSet presAssocID="{BC726C8C-B5D9-4522-BF45-883F194183AD}" presName="accentRepeatNode" presStyleLbl="solidFgAcc1" presStyleIdx="6" presStyleCnt="7"/>
      <dgm:spPr/>
    </dgm:pt>
  </dgm:ptLst>
  <dgm:cxnLst>
    <dgm:cxn modelId="{84F24E0A-1B37-4913-AEFE-D5BC3BABA928}" type="presOf" srcId="{0E65C11F-7031-420D-BEC4-581944F2EA20}" destId="{81472C87-7AD0-4EE4-A71C-BB93B0BAB440}" srcOrd="0" destOrd="0" presId="urn:microsoft.com/office/officeart/2008/layout/VerticalCurvedList"/>
    <dgm:cxn modelId="{66B0D313-30FD-4DCC-9B80-FA0210C67DFA}" type="presOf" srcId="{D59DC151-C647-45A8-8D7C-838A7D8D99D3}" destId="{A0AFD12E-9979-4D2D-ABF0-9EC7FF77618C}" srcOrd="0" destOrd="0" presId="urn:microsoft.com/office/officeart/2008/layout/VerticalCurvedList"/>
    <dgm:cxn modelId="{7CBBE01D-0D0B-460D-8BA6-7D38188A55C2}" type="presOf" srcId="{01A3B5EC-F340-4DE1-8432-2024F662B6F4}" destId="{E0BB54D4-D200-45AB-AFA4-9B0D7F5DD615}" srcOrd="0" destOrd="0" presId="urn:microsoft.com/office/officeart/2008/layout/VerticalCurvedList"/>
    <dgm:cxn modelId="{52FFB265-7A2B-48EA-A9B4-7E592F3D5559}" type="presOf" srcId="{C8320D51-6DD6-4F69-A996-C66CFC15276A}" destId="{3FBEE368-D980-4CCB-9E9D-46D69BEED88E}" srcOrd="0" destOrd="0" presId="urn:microsoft.com/office/officeart/2008/layout/VerticalCurvedList"/>
    <dgm:cxn modelId="{49BD3D55-C45A-46D8-990A-20C0CA7DA55C}" type="presOf" srcId="{BBF19137-132C-4986-AB85-EB9270E8630B}" destId="{34198602-CCD4-4AD3-98CF-F71022361248}" srcOrd="0" destOrd="0" presId="urn:microsoft.com/office/officeart/2008/layout/VerticalCurvedList"/>
    <dgm:cxn modelId="{0A1A167B-7F31-48EA-A662-5CBE0F9AA3BD}" srcId="{16DE6F94-932A-4D61-9323-94566F119209}" destId="{01A3B5EC-F340-4DE1-8432-2024F662B6F4}" srcOrd="1" destOrd="0" parTransId="{B1BDF704-D317-4071-A874-D14245A24F2D}" sibTransId="{2A68A896-28F0-4C86-9EDD-C6A925742956}"/>
    <dgm:cxn modelId="{C0BBE787-E5E0-4B63-A558-C89F3206E36B}" type="presOf" srcId="{84A86D2A-D766-4520-8B26-E5CA71DEF5AD}" destId="{CF4E0DAE-DC38-45A9-AC3E-DD311C9AEF38}" srcOrd="0" destOrd="0" presId="urn:microsoft.com/office/officeart/2008/layout/VerticalCurvedList"/>
    <dgm:cxn modelId="{C6B5968D-771B-4DE9-9D8D-76038D1045EA}" srcId="{16DE6F94-932A-4D61-9323-94566F119209}" destId="{16D21492-C558-4164-98DF-CC5C54FFD5DF}" srcOrd="4" destOrd="0" parTransId="{C115D7E8-057A-418E-B538-B67A6C56DB0B}" sibTransId="{D0D875BA-1384-4E20-B939-D0C7FC4674FC}"/>
    <dgm:cxn modelId="{42451398-8412-4019-BBBB-5528BD6A0C98}" srcId="{16DE6F94-932A-4D61-9323-94566F119209}" destId="{BC726C8C-B5D9-4522-BF45-883F194183AD}" srcOrd="6" destOrd="0" parTransId="{8EB4CBF5-1E5E-439A-BBE5-A8143A7D785B}" sibTransId="{0DAF60A0-745D-4361-BFAA-C8230A0E782F}"/>
    <dgm:cxn modelId="{F1A669A8-C1BB-49AD-9559-1FB8AC2096D3}" srcId="{16DE6F94-932A-4D61-9323-94566F119209}" destId="{C8320D51-6DD6-4F69-A996-C66CFC15276A}" srcOrd="2" destOrd="0" parTransId="{488A5164-9CDB-47D5-B9A3-4A28803EB47D}" sibTransId="{AFDFF481-9CB8-4B4B-8C60-4ACE9845B6C7}"/>
    <dgm:cxn modelId="{67648DA8-8AA8-4B82-A23C-090BF964E45D}" type="presOf" srcId="{BC726C8C-B5D9-4522-BF45-883F194183AD}" destId="{0C3140B6-7866-4A45-B77C-39FCB622A48C}" srcOrd="0" destOrd="0" presId="urn:microsoft.com/office/officeart/2008/layout/VerticalCurvedList"/>
    <dgm:cxn modelId="{65B963B5-D21E-4462-854A-1B2D1DC1E7BA}" srcId="{16DE6F94-932A-4D61-9323-94566F119209}" destId="{84A86D2A-D766-4520-8B26-E5CA71DEF5AD}" srcOrd="0" destOrd="0" parTransId="{2F89A539-60E9-466D-BC80-8192DFA88578}" sibTransId="{0E65C11F-7031-420D-BEC4-581944F2EA20}"/>
    <dgm:cxn modelId="{5EA8D6C9-2371-4E0B-8C6A-7868976C743F}" srcId="{16DE6F94-932A-4D61-9323-94566F119209}" destId="{BBF19137-132C-4986-AB85-EB9270E8630B}" srcOrd="5" destOrd="0" parTransId="{BDC5D042-4747-4BDC-BC07-1361A5652CFE}" sibTransId="{7B662A8A-9713-456E-AE19-69183FD2E852}"/>
    <dgm:cxn modelId="{4607C5D3-66C5-417E-AEA4-3377ADF303A9}" type="presOf" srcId="{16DE6F94-932A-4D61-9323-94566F119209}" destId="{ECB30815-9C71-4C67-8D38-E7081EDA23C3}" srcOrd="0" destOrd="0" presId="urn:microsoft.com/office/officeart/2008/layout/VerticalCurvedList"/>
    <dgm:cxn modelId="{2E24B7DA-4CDD-40F5-A268-865AFE7671A1}" srcId="{16DE6F94-932A-4D61-9323-94566F119209}" destId="{D59DC151-C647-45A8-8D7C-838A7D8D99D3}" srcOrd="3" destOrd="0" parTransId="{718937CB-00EC-40DB-87F5-7C14A36BF280}" sibTransId="{2D11C0DC-4C31-4CA9-8175-DB867A4441D1}"/>
    <dgm:cxn modelId="{F031DFF4-C9E1-4F41-944E-C84C6DE3FCBE}" type="presOf" srcId="{16D21492-C558-4164-98DF-CC5C54FFD5DF}" destId="{50905472-C21C-478C-8EBD-5F23D63DB616}" srcOrd="0" destOrd="0" presId="urn:microsoft.com/office/officeart/2008/layout/VerticalCurvedList"/>
    <dgm:cxn modelId="{1EED17B4-DDD7-4CE5-B453-67C4764E9A6B}" type="presParOf" srcId="{ECB30815-9C71-4C67-8D38-E7081EDA23C3}" destId="{853286BB-6BC2-46BD-B095-BE1DD5DFE90A}" srcOrd="0" destOrd="0" presId="urn:microsoft.com/office/officeart/2008/layout/VerticalCurvedList"/>
    <dgm:cxn modelId="{07FED9B6-74E3-4040-B9D0-6BD05F53DA88}" type="presParOf" srcId="{853286BB-6BC2-46BD-B095-BE1DD5DFE90A}" destId="{482EBB7E-E627-4BED-AF3B-608B86BA99C2}" srcOrd="0" destOrd="0" presId="urn:microsoft.com/office/officeart/2008/layout/VerticalCurvedList"/>
    <dgm:cxn modelId="{49E9C1D1-9F83-41AA-8167-5ADAD4D9FEB4}" type="presParOf" srcId="{482EBB7E-E627-4BED-AF3B-608B86BA99C2}" destId="{92CBF7A6-C87A-43B0-96A0-FEB1CD12C190}" srcOrd="0" destOrd="0" presId="urn:microsoft.com/office/officeart/2008/layout/VerticalCurvedList"/>
    <dgm:cxn modelId="{117BA268-2933-40D6-83F5-B540BDFB9827}" type="presParOf" srcId="{482EBB7E-E627-4BED-AF3B-608B86BA99C2}" destId="{81472C87-7AD0-4EE4-A71C-BB93B0BAB440}" srcOrd="1" destOrd="0" presId="urn:microsoft.com/office/officeart/2008/layout/VerticalCurvedList"/>
    <dgm:cxn modelId="{D20D528F-8274-4F8C-AEE2-6B0D93731C7C}" type="presParOf" srcId="{482EBB7E-E627-4BED-AF3B-608B86BA99C2}" destId="{6DCE0B77-451D-4E6B-A9F1-0B8140D5A039}" srcOrd="2" destOrd="0" presId="urn:microsoft.com/office/officeart/2008/layout/VerticalCurvedList"/>
    <dgm:cxn modelId="{92C58157-8775-4E7C-84CF-E608E8C9C07A}" type="presParOf" srcId="{482EBB7E-E627-4BED-AF3B-608B86BA99C2}" destId="{7B2FA2A7-A2B7-4631-8AF5-2C5179935335}" srcOrd="3" destOrd="0" presId="urn:microsoft.com/office/officeart/2008/layout/VerticalCurvedList"/>
    <dgm:cxn modelId="{B500BB6A-E906-4123-84DF-698ACE3994DE}" type="presParOf" srcId="{853286BB-6BC2-46BD-B095-BE1DD5DFE90A}" destId="{CF4E0DAE-DC38-45A9-AC3E-DD311C9AEF38}" srcOrd="1" destOrd="0" presId="urn:microsoft.com/office/officeart/2008/layout/VerticalCurvedList"/>
    <dgm:cxn modelId="{E41426BE-5168-47DE-8FE0-DFCA9EFCF3D2}" type="presParOf" srcId="{853286BB-6BC2-46BD-B095-BE1DD5DFE90A}" destId="{284E9565-8D92-4920-AF71-AC63C9274747}" srcOrd="2" destOrd="0" presId="urn:microsoft.com/office/officeart/2008/layout/VerticalCurvedList"/>
    <dgm:cxn modelId="{1AAA4C14-1953-46AC-B0E9-13388870798A}" type="presParOf" srcId="{284E9565-8D92-4920-AF71-AC63C9274747}" destId="{67F12282-E85A-4E0F-B1D1-45D25D38E14B}" srcOrd="0" destOrd="0" presId="urn:microsoft.com/office/officeart/2008/layout/VerticalCurvedList"/>
    <dgm:cxn modelId="{FCA4DFB1-9FA8-4210-829C-FD71DA7AD986}" type="presParOf" srcId="{853286BB-6BC2-46BD-B095-BE1DD5DFE90A}" destId="{E0BB54D4-D200-45AB-AFA4-9B0D7F5DD615}" srcOrd="3" destOrd="0" presId="urn:microsoft.com/office/officeart/2008/layout/VerticalCurvedList"/>
    <dgm:cxn modelId="{8ADE3EE7-44F0-4354-BA33-1EF98300ECC6}" type="presParOf" srcId="{853286BB-6BC2-46BD-B095-BE1DD5DFE90A}" destId="{C08E293E-6E5F-4952-AAA1-15C861F9E0B4}" srcOrd="4" destOrd="0" presId="urn:microsoft.com/office/officeart/2008/layout/VerticalCurvedList"/>
    <dgm:cxn modelId="{EFD6E171-E779-4B35-8268-86E87F2A7278}" type="presParOf" srcId="{C08E293E-6E5F-4952-AAA1-15C861F9E0B4}" destId="{F30710E0-EC8F-4563-AB3B-B2E5A97CA42A}" srcOrd="0" destOrd="0" presId="urn:microsoft.com/office/officeart/2008/layout/VerticalCurvedList"/>
    <dgm:cxn modelId="{446AEA9B-7A92-44E9-847B-7556E3ABBD51}" type="presParOf" srcId="{853286BB-6BC2-46BD-B095-BE1DD5DFE90A}" destId="{3FBEE368-D980-4CCB-9E9D-46D69BEED88E}" srcOrd="5" destOrd="0" presId="urn:microsoft.com/office/officeart/2008/layout/VerticalCurvedList"/>
    <dgm:cxn modelId="{4D622FF7-CAA1-4FD1-A94D-72D00BAE8831}" type="presParOf" srcId="{853286BB-6BC2-46BD-B095-BE1DD5DFE90A}" destId="{FED2F6A5-3DB5-4A3D-B7EC-67D3AE69BFDF}" srcOrd="6" destOrd="0" presId="urn:microsoft.com/office/officeart/2008/layout/VerticalCurvedList"/>
    <dgm:cxn modelId="{DDAE2430-E82E-4613-8A17-983AAB1F0D8F}" type="presParOf" srcId="{FED2F6A5-3DB5-4A3D-B7EC-67D3AE69BFDF}" destId="{38D5894E-5C06-430E-A04B-6198E2F00D52}" srcOrd="0" destOrd="0" presId="urn:microsoft.com/office/officeart/2008/layout/VerticalCurvedList"/>
    <dgm:cxn modelId="{EC2722EE-15AF-4132-BE83-742230B6E6AA}" type="presParOf" srcId="{853286BB-6BC2-46BD-B095-BE1DD5DFE90A}" destId="{A0AFD12E-9979-4D2D-ABF0-9EC7FF77618C}" srcOrd="7" destOrd="0" presId="urn:microsoft.com/office/officeart/2008/layout/VerticalCurvedList"/>
    <dgm:cxn modelId="{65576E38-F7B3-499F-AB6A-9A73801E9D59}" type="presParOf" srcId="{853286BB-6BC2-46BD-B095-BE1DD5DFE90A}" destId="{445A3204-0074-4CCD-8E91-7F6E5C1A2FE3}" srcOrd="8" destOrd="0" presId="urn:microsoft.com/office/officeart/2008/layout/VerticalCurvedList"/>
    <dgm:cxn modelId="{20BB1C0A-5D65-425A-ADAE-AD2B2FCB5E23}" type="presParOf" srcId="{445A3204-0074-4CCD-8E91-7F6E5C1A2FE3}" destId="{71EDCC90-A84F-4BE9-A745-57214FF56CB1}" srcOrd="0" destOrd="0" presId="urn:microsoft.com/office/officeart/2008/layout/VerticalCurvedList"/>
    <dgm:cxn modelId="{2CA0B397-E117-45C1-AF2A-78432412B1B7}" type="presParOf" srcId="{853286BB-6BC2-46BD-B095-BE1DD5DFE90A}" destId="{50905472-C21C-478C-8EBD-5F23D63DB616}" srcOrd="9" destOrd="0" presId="urn:microsoft.com/office/officeart/2008/layout/VerticalCurvedList"/>
    <dgm:cxn modelId="{ED0E7180-806E-4772-A068-BF51E436F2A7}" type="presParOf" srcId="{853286BB-6BC2-46BD-B095-BE1DD5DFE90A}" destId="{F1C0A2BE-0FD5-4974-8F52-632E580A3194}" srcOrd="10" destOrd="0" presId="urn:microsoft.com/office/officeart/2008/layout/VerticalCurvedList"/>
    <dgm:cxn modelId="{CEB1790D-F237-46BC-982B-8247C1DED7F1}" type="presParOf" srcId="{F1C0A2BE-0FD5-4974-8F52-632E580A3194}" destId="{7B3258E3-0746-42AE-901A-499DA9F9694F}" srcOrd="0" destOrd="0" presId="urn:microsoft.com/office/officeart/2008/layout/VerticalCurvedList"/>
    <dgm:cxn modelId="{C85F44FF-EF50-4B58-8253-C556BF6F2F0C}" type="presParOf" srcId="{853286BB-6BC2-46BD-B095-BE1DD5DFE90A}" destId="{34198602-CCD4-4AD3-98CF-F71022361248}" srcOrd="11" destOrd="0" presId="urn:microsoft.com/office/officeart/2008/layout/VerticalCurvedList"/>
    <dgm:cxn modelId="{0F6C0E92-C750-46DB-9E80-93A0CA9C5365}" type="presParOf" srcId="{853286BB-6BC2-46BD-B095-BE1DD5DFE90A}" destId="{9F45FBA1-AA03-4F9A-AC21-DCF2DD0E6B71}" srcOrd="12" destOrd="0" presId="urn:microsoft.com/office/officeart/2008/layout/VerticalCurvedList"/>
    <dgm:cxn modelId="{C2EC98F6-2DA6-4D23-A3B2-A531332BB82E}" type="presParOf" srcId="{9F45FBA1-AA03-4F9A-AC21-DCF2DD0E6B71}" destId="{F64E98DB-C6D0-47FF-A399-3C4F3CE0A6EA}" srcOrd="0" destOrd="0" presId="urn:microsoft.com/office/officeart/2008/layout/VerticalCurvedList"/>
    <dgm:cxn modelId="{41766F7C-14B5-4118-8617-823064571DDC}" type="presParOf" srcId="{853286BB-6BC2-46BD-B095-BE1DD5DFE90A}" destId="{0C3140B6-7866-4A45-B77C-39FCB622A48C}" srcOrd="13" destOrd="0" presId="urn:microsoft.com/office/officeart/2008/layout/VerticalCurvedList"/>
    <dgm:cxn modelId="{CAC4E30B-2B10-4591-90F7-1A148502E2F5}" type="presParOf" srcId="{853286BB-6BC2-46BD-B095-BE1DD5DFE90A}" destId="{3ED4DBD6-1339-4A7D-94F9-45679C2FC0FA}" srcOrd="14" destOrd="0" presId="urn:microsoft.com/office/officeart/2008/layout/VerticalCurvedList"/>
    <dgm:cxn modelId="{10803195-B1BA-4A0D-8BD4-FDC73CC6C1C3}" type="presParOf" srcId="{3ED4DBD6-1339-4A7D-94F9-45679C2FC0FA}" destId="{4EBCE1ED-901B-4D83-BEC5-B3FA4FE7815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72C87-7AD0-4EE4-A71C-BB93B0BAB440}">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4E0DAE-DC38-45A9-AC3E-DD311C9AEF38}">
      <dsp:nvSpPr>
        <dsp:cNvPr id="0" name=""/>
        <dsp:cNvSpPr/>
      </dsp:nvSpPr>
      <dsp:spPr>
        <a:xfrm>
          <a:off x="380119" y="246332"/>
          <a:ext cx="8980851" cy="492448"/>
        </a:xfrm>
        <a:prstGeom prst="rect">
          <a:avLst/>
        </a:prstGeom>
        <a:solidFill>
          <a:srgbClr val="0078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Secure</a:t>
          </a:r>
          <a:endParaRPr lang="en-GB" sz="2500" kern="1200" dirty="0"/>
        </a:p>
      </dsp:txBody>
      <dsp:txXfrm>
        <a:off x="380119" y="246332"/>
        <a:ext cx="8980851" cy="492448"/>
      </dsp:txXfrm>
    </dsp:sp>
    <dsp:sp modelId="{67F12282-E85A-4E0F-B1D1-45D25D38E14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BB54D4-D200-45AB-AFA4-9B0D7F5DD615}">
      <dsp:nvSpPr>
        <dsp:cNvPr id="0" name=""/>
        <dsp:cNvSpPr/>
      </dsp:nvSpPr>
      <dsp:spPr>
        <a:xfrm>
          <a:off x="826075" y="985438"/>
          <a:ext cx="8534895" cy="492448"/>
        </a:xfrm>
        <a:prstGeom prst="rect">
          <a:avLst/>
        </a:prstGeom>
        <a:solidFill>
          <a:srgbClr val="0078D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pl-PL" sz="2500" kern="1200">
              <a:solidFill>
                <a:prstClr val="white"/>
              </a:solidFill>
              <a:latin typeface="Verdana"/>
              <a:ea typeface="+mn-ea"/>
              <a:cs typeface="+mn-cs"/>
            </a:rPr>
            <a:t>C</a:t>
          </a:r>
          <a:r>
            <a:rPr lang="en-US" sz="2500" kern="1200">
              <a:solidFill>
                <a:prstClr val="white"/>
              </a:solidFill>
              <a:latin typeface="Verdana"/>
              <a:ea typeface="+mn-ea"/>
              <a:cs typeface="+mn-cs"/>
            </a:rPr>
            <a:t>ommon API</a:t>
          </a:r>
          <a:endParaRPr lang="pl-PL" sz="2500" kern="1200" dirty="0">
            <a:solidFill>
              <a:prstClr val="white"/>
            </a:solidFill>
            <a:latin typeface="Verdana"/>
            <a:ea typeface="+mn-ea"/>
            <a:cs typeface="+mn-cs"/>
          </a:endParaRPr>
        </a:p>
      </dsp:txBody>
      <dsp:txXfrm>
        <a:off x="826075" y="985438"/>
        <a:ext cx="8534895" cy="492448"/>
      </dsp:txXfrm>
    </dsp:sp>
    <dsp:sp modelId="{F30710E0-EC8F-4563-AB3B-B2E5A97CA42A}">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BEE368-D980-4CCB-9E9D-46D69BEED88E}">
      <dsp:nvSpPr>
        <dsp:cNvPr id="0" name=""/>
        <dsp:cNvSpPr/>
      </dsp:nvSpPr>
      <dsp:spPr>
        <a:xfrm>
          <a:off x="1070457" y="1724003"/>
          <a:ext cx="8290513" cy="492448"/>
        </a:xfrm>
        <a:prstGeom prst="rect">
          <a:avLst/>
        </a:prstGeom>
        <a:solidFill>
          <a:srgbClr val="0078D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pl-PL" sz="2500" kern="1200">
              <a:solidFill>
                <a:prstClr val="white"/>
              </a:solidFill>
              <a:latin typeface="Verdana"/>
              <a:ea typeface="+mn-ea"/>
              <a:cs typeface="+mn-cs"/>
            </a:rPr>
            <a:t>A</a:t>
          </a:r>
          <a:r>
            <a:rPr lang="en-US" sz="2500" kern="1200">
              <a:solidFill>
                <a:prstClr val="white"/>
              </a:solidFill>
              <a:latin typeface="Verdana"/>
              <a:ea typeface="+mn-ea"/>
              <a:cs typeface="+mn-cs"/>
            </a:rPr>
            <a:t>dapt</a:t>
          </a:r>
          <a:r>
            <a:rPr lang="pl-PL" sz="2500" kern="1200">
              <a:solidFill>
                <a:prstClr val="white"/>
              </a:solidFill>
              <a:latin typeface="Verdana"/>
              <a:ea typeface="+mn-ea"/>
              <a:cs typeface="+mn-cs"/>
            </a:rPr>
            <a:t>s</a:t>
          </a:r>
          <a:r>
            <a:rPr lang="en-US" sz="2500" kern="1200">
              <a:solidFill>
                <a:prstClr val="white"/>
              </a:solidFill>
              <a:latin typeface="Verdana"/>
              <a:ea typeface="+mn-ea"/>
              <a:cs typeface="+mn-cs"/>
            </a:rPr>
            <a:t> the UI</a:t>
          </a:r>
          <a:endParaRPr lang="en-US" sz="2500" kern="1200" dirty="0">
            <a:solidFill>
              <a:prstClr val="white"/>
            </a:solidFill>
            <a:latin typeface="Verdana"/>
            <a:ea typeface="+mn-ea"/>
            <a:cs typeface="+mn-cs"/>
          </a:endParaRPr>
        </a:p>
      </dsp:txBody>
      <dsp:txXfrm>
        <a:off x="1070457" y="1724003"/>
        <a:ext cx="8290513" cy="492448"/>
      </dsp:txXfrm>
    </dsp:sp>
    <dsp:sp modelId="{38D5894E-5C06-430E-A04B-6198E2F00D52}">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AFD12E-9979-4D2D-ABF0-9EC7FF77618C}">
      <dsp:nvSpPr>
        <dsp:cNvPr id="0" name=""/>
        <dsp:cNvSpPr/>
      </dsp:nvSpPr>
      <dsp:spPr>
        <a:xfrm>
          <a:off x="1148486" y="2463109"/>
          <a:ext cx="8212484" cy="492448"/>
        </a:xfrm>
        <a:prstGeom prst="rect">
          <a:avLst/>
        </a:prstGeom>
        <a:solidFill>
          <a:srgbClr val="0078D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Available from the Microsoft Store</a:t>
          </a:r>
          <a:endParaRPr lang="en-US" sz="2500" kern="1200" dirty="0">
            <a:solidFill>
              <a:prstClr val="white"/>
            </a:solidFill>
            <a:latin typeface="Verdana"/>
            <a:ea typeface="+mn-ea"/>
            <a:cs typeface="+mn-cs"/>
          </a:endParaRPr>
        </a:p>
      </dsp:txBody>
      <dsp:txXfrm>
        <a:off x="1148486" y="2463109"/>
        <a:ext cx="8212484" cy="492448"/>
      </dsp:txXfrm>
    </dsp:sp>
    <dsp:sp modelId="{71EDCC90-A84F-4BE9-A745-57214FF56CB1}">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05472-C21C-478C-8EBD-5F23D63DB616}">
      <dsp:nvSpPr>
        <dsp:cNvPr id="0" name=""/>
        <dsp:cNvSpPr/>
      </dsp:nvSpPr>
      <dsp:spPr>
        <a:xfrm>
          <a:off x="1070457" y="3202215"/>
          <a:ext cx="8290513" cy="492448"/>
        </a:xfrm>
        <a:prstGeom prst="rect">
          <a:avLst/>
        </a:prstGeom>
        <a:solidFill>
          <a:srgbClr val="0078D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Able to be installed and uninstalled</a:t>
          </a:r>
          <a:r>
            <a:rPr lang="pl-PL" sz="2500" kern="1200">
              <a:solidFill>
                <a:prstClr val="white"/>
              </a:solidFill>
              <a:latin typeface="Verdana"/>
              <a:ea typeface="+mn-ea"/>
              <a:cs typeface="+mn-cs"/>
            </a:rPr>
            <a:t> gracefully</a:t>
          </a:r>
          <a:endParaRPr lang="en-US" sz="2500" kern="1200" dirty="0">
            <a:solidFill>
              <a:prstClr val="white"/>
            </a:solidFill>
            <a:latin typeface="Verdana"/>
            <a:ea typeface="+mn-ea"/>
            <a:cs typeface="+mn-cs"/>
          </a:endParaRPr>
        </a:p>
      </dsp:txBody>
      <dsp:txXfrm>
        <a:off x="1070457" y="3202215"/>
        <a:ext cx="8290513" cy="492448"/>
      </dsp:txXfrm>
    </dsp:sp>
    <dsp:sp modelId="{7B3258E3-0746-42AE-901A-499DA9F9694F}">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198602-CCD4-4AD3-98CF-F71022361248}">
      <dsp:nvSpPr>
        <dsp:cNvPr id="0" name=""/>
        <dsp:cNvSpPr/>
      </dsp:nvSpPr>
      <dsp:spPr>
        <a:xfrm>
          <a:off x="826075" y="3940779"/>
          <a:ext cx="8534895" cy="492448"/>
        </a:xfrm>
        <a:prstGeom prst="rect">
          <a:avLst/>
        </a:prstGeom>
        <a:solidFill>
          <a:srgbClr val="0078D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Engaging</a:t>
          </a:r>
          <a:endParaRPr lang="pl-PL" sz="2500" kern="1200" dirty="0">
            <a:solidFill>
              <a:prstClr val="white"/>
            </a:solidFill>
            <a:latin typeface="Verdana"/>
            <a:ea typeface="+mn-ea"/>
            <a:cs typeface="+mn-cs"/>
          </a:endParaRPr>
        </a:p>
      </dsp:txBody>
      <dsp:txXfrm>
        <a:off x="826075" y="3940779"/>
        <a:ext cx="8534895" cy="492448"/>
      </dsp:txXfrm>
    </dsp:sp>
    <dsp:sp modelId="{F64E98DB-C6D0-47FF-A399-3C4F3CE0A6EA}">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3140B6-7866-4A45-B77C-39FCB622A48C}">
      <dsp:nvSpPr>
        <dsp:cNvPr id="0" name=""/>
        <dsp:cNvSpPr/>
      </dsp:nvSpPr>
      <dsp:spPr>
        <a:xfrm>
          <a:off x="380119" y="4679885"/>
          <a:ext cx="8980851" cy="492448"/>
        </a:xfrm>
        <a:prstGeom prst="rect">
          <a:avLst/>
        </a:prstGeom>
        <a:solidFill>
          <a:srgbClr val="0078D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a:solidFill>
                <a:prstClr val="white"/>
              </a:solidFill>
              <a:latin typeface="Verdana"/>
              <a:ea typeface="+mn-ea"/>
              <a:cs typeface="+mn-cs"/>
            </a:rPr>
            <a:t>Programmable in </a:t>
          </a:r>
          <a:r>
            <a:rPr lang="pl-PL" sz="2500" kern="1200">
              <a:solidFill>
                <a:prstClr val="white"/>
              </a:solidFill>
              <a:latin typeface="Verdana"/>
              <a:ea typeface="+mn-ea"/>
              <a:cs typeface="+mn-cs"/>
            </a:rPr>
            <a:t>various technologies</a:t>
          </a:r>
          <a:endParaRPr lang="en-GB" sz="2500" kern="1200" dirty="0">
            <a:solidFill>
              <a:prstClr val="white"/>
            </a:solidFill>
            <a:latin typeface="Verdana"/>
            <a:ea typeface="+mn-ea"/>
            <a:cs typeface="+mn-cs"/>
          </a:endParaRPr>
        </a:p>
      </dsp:txBody>
      <dsp:txXfrm>
        <a:off x="380119" y="4679885"/>
        <a:ext cx="8980851" cy="492448"/>
      </dsp:txXfrm>
    </dsp:sp>
    <dsp:sp modelId="{4EBCE1ED-901B-4D83-BEC5-B3FA4FE7815B}">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06-07-2020</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06/07/2020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61363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2103065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35</a:t>
            </a:fld>
            <a:endParaRPr lang="pt-BR"/>
          </a:p>
        </p:txBody>
      </p:sp>
    </p:spTree>
    <p:extLst>
      <p:ext uri="{BB962C8B-B14F-4D97-AF65-F5344CB8AC3E}">
        <p14:creationId xmlns:p14="http://schemas.microsoft.com/office/powerpoint/2010/main" val="366815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36</a:t>
            </a:fld>
            <a:endParaRPr lang="pt-BR"/>
          </a:p>
        </p:txBody>
      </p:sp>
    </p:spTree>
    <p:extLst>
      <p:ext uri="{BB962C8B-B14F-4D97-AF65-F5344CB8AC3E}">
        <p14:creationId xmlns:p14="http://schemas.microsoft.com/office/powerpoint/2010/main" val="174247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38</a:t>
            </a:fld>
            <a:endParaRPr lang="pt-BR"/>
          </a:p>
        </p:txBody>
      </p:sp>
    </p:spTree>
    <p:extLst>
      <p:ext uri="{BB962C8B-B14F-4D97-AF65-F5344CB8AC3E}">
        <p14:creationId xmlns:p14="http://schemas.microsoft.com/office/powerpoint/2010/main" val="2287315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39</a:t>
            </a:fld>
            <a:endParaRPr lang="pt-BR"/>
          </a:p>
        </p:txBody>
      </p:sp>
    </p:spTree>
    <p:extLst>
      <p:ext uri="{BB962C8B-B14F-4D97-AF65-F5344CB8AC3E}">
        <p14:creationId xmlns:p14="http://schemas.microsoft.com/office/powerpoint/2010/main" val="2645839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40</a:t>
            </a:fld>
            <a:endParaRPr lang="pt-BR"/>
          </a:p>
        </p:txBody>
      </p:sp>
    </p:spTree>
    <p:extLst>
      <p:ext uri="{BB962C8B-B14F-4D97-AF65-F5344CB8AC3E}">
        <p14:creationId xmlns:p14="http://schemas.microsoft.com/office/powerpoint/2010/main" val="2188555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41</a:t>
            </a:fld>
            <a:endParaRPr lang="pt-BR"/>
          </a:p>
        </p:txBody>
      </p:sp>
    </p:spTree>
    <p:extLst>
      <p:ext uri="{BB962C8B-B14F-4D97-AF65-F5344CB8AC3E}">
        <p14:creationId xmlns:p14="http://schemas.microsoft.com/office/powerpoint/2010/main" val="34172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42</a:t>
            </a:fld>
            <a:endParaRPr lang="pt-BR"/>
          </a:p>
        </p:txBody>
      </p:sp>
    </p:spTree>
    <p:extLst>
      <p:ext uri="{BB962C8B-B14F-4D97-AF65-F5344CB8AC3E}">
        <p14:creationId xmlns:p14="http://schemas.microsoft.com/office/powerpoint/2010/main" val="88944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44</a:t>
            </a:fld>
            <a:endParaRPr lang="pt-BR"/>
          </a:p>
        </p:txBody>
      </p:sp>
    </p:spTree>
    <p:extLst>
      <p:ext uri="{BB962C8B-B14F-4D97-AF65-F5344CB8AC3E}">
        <p14:creationId xmlns:p14="http://schemas.microsoft.com/office/powerpoint/2010/main" val="184766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AutoNum type="arabicPeriod"/>
            </a:pPr>
            <a:r>
              <a:rPr lang="pl-PL" dirty="0" err="1"/>
              <a:t>Define</a:t>
            </a:r>
            <a:r>
              <a:rPr lang="pl-PL" dirty="0"/>
              <a:t> UI</a:t>
            </a:r>
          </a:p>
          <a:p>
            <a:pPr marL="228600" indent="-228600">
              <a:buAutoNum type="arabicPeriod"/>
            </a:pPr>
            <a:r>
              <a:rPr lang="pl-PL" dirty="0" err="1"/>
              <a:t>Define</a:t>
            </a:r>
            <a:r>
              <a:rPr lang="pl-PL" dirty="0"/>
              <a:t> </a:t>
            </a:r>
            <a:r>
              <a:rPr lang="pl-PL" dirty="0" err="1"/>
              <a:t>Constants</a:t>
            </a:r>
            <a:endParaRPr lang="pl-PL" dirty="0"/>
          </a:p>
          <a:p>
            <a:pPr marL="228600" indent="-228600">
              <a:buAutoNum type="arabicPeriod"/>
            </a:pPr>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45</a:t>
            </a:fld>
            <a:endParaRPr lang="pt-BR"/>
          </a:p>
        </p:txBody>
      </p:sp>
    </p:spTree>
    <p:extLst>
      <p:ext uri="{BB962C8B-B14F-4D97-AF65-F5344CB8AC3E}">
        <p14:creationId xmlns:p14="http://schemas.microsoft.com/office/powerpoint/2010/main" val="47721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2967138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Excercise: pick any picture, copy to local and display</a:t>
            </a:r>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49</a:t>
            </a:fld>
            <a:endParaRPr lang="pt-BR"/>
          </a:p>
        </p:txBody>
      </p:sp>
    </p:spTree>
    <p:extLst>
      <p:ext uri="{BB962C8B-B14F-4D97-AF65-F5344CB8AC3E}">
        <p14:creationId xmlns:p14="http://schemas.microsoft.com/office/powerpoint/2010/main" val="71580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b="1" dirty="0">
                <a:latin typeface="Courier New" panose="02070309020205020404" pitchFamily="49" charset="0"/>
                <a:cs typeface="Courier New" panose="02070309020205020404" pitchFamily="49" charset="0"/>
              </a:rPr>
              <a:t>UInt8</a:t>
            </a:r>
            <a:r>
              <a:rPr lang="en-GB" dirty="0"/>
              <a:t>, </a:t>
            </a:r>
            <a:r>
              <a:rPr lang="en-GB" b="1" dirty="0">
                <a:latin typeface="Courier New" panose="02070309020205020404" pitchFamily="49" charset="0"/>
                <a:cs typeface="Courier New" panose="02070309020205020404" pitchFamily="49" charset="0"/>
              </a:rPr>
              <a:t>Int16</a:t>
            </a:r>
            <a:r>
              <a:rPr lang="en-GB" dirty="0"/>
              <a:t>, </a:t>
            </a:r>
            <a:r>
              <a:rPr lang="en-GB" b="1" dirty="0">
                <a:latin typeface="Courier New" panose="02070309020205020404" pitchFamily="49" charset="0"/>
                <a:cs typeface="Courier New" panose="02070309020205020404" pitchFamily="49" charset="0"/>
              </a:rPr>
              <a:t>UInt16</a:t>
            </a:r>
            <a:r>
              <a:rPr lang="en-GB" dirty="0"/>
              <a:t>, </a:t>
            </a:r>
            <a:r>
              <a:rPr lang="en-GB" b="1" dirty="0">
                <a:latin typeface="Courier New" panose="02070309020205020404" pitchFamily="49" charset="0"/>
                <a:cs typeface="Courier New" panose="02070309020205020404" pitchFamily="49" charset="0"/>
              </a:rPr>
              <a:t>Int32</a:t>
            </a:r>
            <a:r>
              <a:rPr lang="en-GB" dirty="0"/>
              <a:t>, </a:t>
            </a:r>
            <a:r>
              <a:rPr lang="en-GB" b="1" dirty="0">
                <a:latin typeface="Courier New" panose="02070309020205020404" pitchFamily="49" charset="0"/>
                <a:cs typeface="Courier New" panose="02070309020205020404" pitchFamily="49" charset="0"/>
              </a:rPr>
              <a:t>UInt32</a:t>
            </a:r>
            <a:r>
              <a:rPr lang="en-GB" dirty="0"/>
              <a:t>, </a:t>
            </a:r>
            <a:r>
              <a:rPr lang="en-GB" b="1" dirty="0">
                <a:latin typeface="Courier New" panose="02070309020205020404" pitchFamily="49" charset="0"/>
                <a:cs typeface="Courier New" panose="02070309020205020404" pitchFamily="49" charset="0"/>
              </a:rPr>
              <a:t>Int64</a:t>
            </a:r>
            <a:r>
              <a:rPr lang="en-GB" dirty="0"/>
              <a:t>, </a:t>
            </a:r>
            <a:r>
              <a:rPr lang="en-GB" b="1" dirty="0">
                <a:latin typeface="Courier New" panose="02070309020205020404" pitchFamily="49" charset="0"/>
                <a:cs typeface="Courier New" panose="02070309020205020404" pitchFamily="49" charset="0"/>
              </a:rPr>
              <a:t>UInt64</a:t>
            </a:r>
            <a:r>
              <a:rPr lang="en-GB" dirty="0"/>
              <a:t>, </a:t>
            </a:r>
            <a:r>
              <a:rPr lang="en-GB" b="1" dirty="0">
                <a:latin typeface="Courier New" panose="02070309020205020404" pitchFamily="49" charset="0"/>
                <a:cs typeface="Courier New" panose="02070309020205020404" pitchFamily="49" charset="0"/>
              </a:rPr>
              <a:t>Single</a:t>
            </a:r>
            <a:r>
              <a:rPr lang="en-GB" dirty="0"/>
              <a:t>, </a:t>
            </a:r>
            <a:r>
              <a:rPr lang="en-GB" b="1" dirty="0">
                <a:latin typeface="Courier New" panose="02070309020205020404" pitchFamily="49" charset="0"/>
                <a:cs typeface="Courier New" panose="02070309020205020404" pitchFamily="49" charset="0"/>
              </a:rPr>
              <a:t>Double</a:t>
            </a:r>
          </a:p>
          <a:p>
            <a:r>
              <a:rPr lang="en-GB" b="1" dirty="0">
                <a:latin typeface="Courier New" panose="02070309020205020404" pitchFamily="49" charset="0"/>
                <a:cs typeface="Courier New" panose="02070309020205020404" pitchFamily="49" charset="0"/>
              </a:rPr>
              <a:t>Boolean</a:t>
            </a:r>
          </a:p>
          <a:p>
            <a:r>
              <a:rPr lang="en-GB" b="1" dirty="0">
                <a:latin typeface="Courier New" panose="02070309020205020404" pitchFamily="49" charset="0"/>
                <a:cs typeface="Courier New" panose="02070309020205020404" pitchFamily="49" charset="0"/>
              </a:rPr>
              <a:t>Char16</a:t>
            </a:r>
            <a:r>
              <a:rPr lang="en-GB" dirty="0"/>
              <a:t>, </a:t>
            </a:r>
            <a:r>
              <a:rPr lang="en-GB" b="1" dirty="0">
                <a:latin typeface="Courier New" panose="02070309020205020404" pitchFamily="49" charset="0"/>
                <a:cs typeface="Courier New" panose="02070309020205020404" pitchFamily="49" charset="0"/>
              </a:rPr>
              <a:t>String</a:t>
            </a:r>
          </a:p>
          <a:p>
            <a:r>
              <a:rPr lang="en-GB" b="1" dirty="0" err="1">
                <a:latin typeface="Courier New" panose="02070309020205020404" pitchFamily="49" charset="0"/>
                <a:cs typeface="Courier New" panose="02070309020205020404" pitchFamily="49" charset="0"/>
              </a:rPr>
              <a:t>DateTime</a:t>
            </a:r>
            <a:r>
              <a:rPr lang="en-GB" dirty="0"/>
              <a:t>, </a:t>
            </a:r>
            <a:r>
              <a:rPr lang="en-GB" b="1" dirty="0" err="1">
                <a:latin typeface="Courier New" panose="02070309020205020404" pitchFamily="49" charset="0"/>
                <a:cs typeface="Courier New" panose="02070309020205020404" pitchFamily="49" charset="0"/>
              </a:rPr>
              <a:t>TimeSpan</a:t>
            </a:r>
            <a:r>
              <a:rPr lang="pl-PL" dirty="0"/>
              <a:t> (</a:t>
            </a:r>
            <a:r>
              <a:rPr lang="en-GB" b="1" dirty="0" err="1">
                <a:latin typeface="Courier New" panose="02070309020205020404" pitchFamily="49" charset="0"/>
                <a:cs typeface="Courier New" panose="02070309020205020404" pitchFamily="49" charset="0"/>
              </a:rPr>
              <a:t>System.DateTimeOffset</a:t>
            </a:r>
            <a:r>
              <a:rPr lang="en-GB" dirty="0"/>
              <a:t>, </a:t>
            </a:r>
            <a:r>
              <a:rPr lang="en-GB" b="1" dirty="0" err="1">
                <a:latin typeface="Courier New" panose="02070309020205020404" pitchFamily="49" charset="0"/>
                <a:cs typeface="Courier New" panose="02070309020205020404" pitchFamily="49" charset="0"/>
              </a:rPr>
              <a:t>System.TimeSpan</a:t>
            </a:r>
            <a:r>
              <a:rPr lang="pl-PL" dirty="0"/>
              <a:t>)</a:t>
            </a:r>
            <a:endParaRPr lang="en-GB" dirty="0"/>
          </a:p>
          <a:p>
            <a:r>
              <a:rPr lang="en-GB" b="1" dirty="0">
                <a:latin typeface="Courier New" panose="02070309020205020404" pitchFamily="49" charset="0"/>
                <a:cs typeface="Courier New" panose="02070309020205020404" pitchFamily="49" charset="0"/>
              </a:rPr>
              <a:t>GUID</a:t>
            </a:r>
            <a:r>
              <a:rPr lang="en-GB" dirty="0"/>
              <a:t>, </a:t>
            </a:r>
            <a:r>
              <a:rPr lang="en-GB" b="1" dirty="0">
                <a:latin typeface="Courier New" panose="02070309020205020404" pitchFamily="49" charset="0"/>
                <a:cs typeface="Courier New" panose="02070309020205020404" pitchFamily="49" charset="0"/>
              </a:rPr>
              <a:t>Point</a:t>
            </a:r>
            <a:r>
              <a:rPr lang="en-GB" dirty="0"/>
              <a:t>, </a:t>
            </a:r>
            <a:r>
              <a:rPr lang="en-GB" b="1" dirty="0">
                <a:latin typeface="Courier New" panose="02070309020205020404" pitchFamily="49" charset="0"/>
                <a:cs typeface="Courier New" panose="02070309020205020404" pitchFamily="49" charset="0"/>
              </a:rPr>
              <a:t>Size</a:t>
            </a:r>
            <a:r>
              <a:rPr lang="en-GB" dirty="0"/>
              <a:t>, </a:t>
            </a:r>
            <a:r>
              <a:rPr lang="en-GB" b="1" dirty="0" err="1">
                <a:latin typeface="Courier New" panose="02070309020205020404" pitchFamily="49" charset="0"/>
                <a:cs typeface="Courier New" panose="02070309020205020404" pitchFamily="49" charset="0"/>
              </a:rPr>
              <a:t>Rect</a:t>
            </a:r>
            <a:endParaRPr lang="en-GB" b="1" dirty="0">
              <a:latin typeface="Courier New" panose="02070309020205020404" pitchFamily="49" charset="0"/>
              <a:cs typeface="Courier New" panose="02070309020205020404" pitchFamily="49" charset="0"/>
            </a:endParaRPr>
          </a:p>
          <a:p>
            <a:r>
              <a:rPr lang="en-GB" b="1" dirty="0" err="1">
                <a:latin typeface="Courier New" panose="02070309020205020404" pitchFamily="49" charset="0"/>
                <a:cs typeface="Courier New" panose="02070309020205020404" pitchFamily="49" charset="0"/>
              </a:rPr>
              <a:t>ApplicationDataCompositeValue</a:t>
            </a:r>
            <a:endParaRPr lang="en-GB" b="1" dirty="0">
              <a:latin typeface="Courier New" panose="02070309020205020404" pitchFamily="49" charset="0"/>
              <a:cs typeface="Courier New" panose="02070309020205020404" pitchFamily="49" charset="0"/>
            </a:endParaRPr>
          </a:p>
          <a:p>
            <a:endParaRPr lang="pl-PL" dirty="0"/>
          </a:p>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51</a:t>
            </a:fld>
            <a:endParaRPr lang="pt-BR"/>
          </a:p>
        </p:txBody>
      </p:sp>
    </p:spTree>
    <p:extLst>
      <p:ext uri="{BB962C8B-B14F-4D97-AF65-F5344CB8AC3E}">
        <p14:creationId xmlns:p14="http://schemas.microsoft.com/office/powerpoint/2010/main" val="293503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110203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122583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204077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147494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210565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Objects: </a:t>
            </a:r>
            <a:r>
              <a:rPr lang="pl-PL" dirty="0" err="1"/>
              <a:t>Containers</a:t>
            </a:r>
            <a:r>
              <a:rPr lang="pl-PL" dirty="0"/>
              <a:t> / UI </a:t>
            </a:r>
            <a:r>
              <a:rPr lang="pl-PL" dirty="0" err="1"/>
              <a:t>Elements</a:t>
            </a:r>
            <a:r>
              <a:rPr lang="pl-PL" dirty="0"/>
              <a:t> / Resource </a:t>
            </a:r>
            <a:r>
              <a:rPr lang="pl-PL" dirty="0" err="1"/>
              <a:t>Dictionaries</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err="1"/>
              <a:t>Resources</a:t>
            </a:r>
            <a:r>
              <a:rPr lang="pl-PL" dirty="0"/>
              <a:t>: </a:t>
            </a:r>
            <a:r>
              <a:rPr lang="pl-PL" dirty="0" err="1"/>
              <a:t>definitions</a:t>
            </a:r>
            <a:r>
              <a:rPr lang="pl-PL" dirty="0"/>
              <a:t> to </a:t>
            </a:r>
            <a:r>
              <a:rPr lang="pl-PL" dirty="0" err="1"/>
              <a:t>some</a:t>
            </a:r>
            <a:r>
              <a:rPr lang="pl-PL" dirty="0"/>
              <a:t> </a:t>
            </a:r>
            <a:r>
              <a:rPr lang="pl-PL" dirty="0" err="1"/>
              <a:t>object</a:t>
            </a:r>
            <a:r>
              <a:rPr lang="pl-PL" dirty="0"/>
              <a:t> </a:t>
            </a:r>
            <a:r>
              <a:rPr lang="pl-PL" dirty="0" err="1"/>
              <a:t>used</a:t>
            </a:r>
            <a:r>
              <a:rPr lang="pl-PL" dirty="0"/>
              <a:t> </a:t>
            </a:r>
            <a:r>
              <a:rPr lang="pl-PL" dirty="0" err="1"/>
              <a:t>more</a:t>
            </a:r>
            <a:r>
              <a:rPr lang="pl-PL" dirty="0"/>
              <a:t> </a:t>
            </a:r>
            <a:r>
              <a:rPr lang="pl-PL" dirty="0" err="1"/>
              <a:t>than</a:t>
            </a:r>
            <a:r>
              <a:rPr lang="pl-PL" dirty="0"/>
              <a:t> </a:t>
            </a:r>
            <a:r>
              <a:rPr lang="pl-PL" dirty="0" err="1"/>
              <a:t>once</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err="1"/>
              <a:t>Styles</a:t>
            </a:r>
            <a:r>
              <a:rPr lang="pl-PL" dirty="0"/>
              <a:t>: </a:t>
            </a:r>
            <a:r>
              <a:rPr lang="pl-PL" dirty="0" err="1"/>
              <a:t>multiple</a:t>
            </a:r>
            <a:r>
              <a:rPr lang="pl-PL" dirty="0"/>
              <a:t> </a:t>
            </a:r>
            <a:r>
              <a:rPr lang="pl-PL" dirty="0" err="1"/>
              <a:t>strategies</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Templates: the </a:t>
            </a:r>
            <a:r>
              <a:rPr lang="pl-PL" dirty="0" err="1"/>
              <a:t>overall</a:t>
            </a:r>
            <a:r>
              <a:rPr lang="pl-PL" dirty="0"/>
              <a:t> </a:t>
            </a:r>
            <a:r>
              <a:rPr lang="pl-PL" dirty="0" err="1"/>
              <a:t>look</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Windows </a:t>
            </a:r>
            <a:r>
              <a:rPr lang="pl-PL" dirty="0" err="1"/>
              <a:t>Community</a:t>
            </a:r>
            <a:r>
              <a:rPr lang="pl-PL" dirty="0"/>
              <a:t> Toolkit + </a:t>
            </a:r>
            <a:r>
              <a:rPr lang="pl-PL" dirty="0" err="1"/>
              <a:t>Microsoft.UI.Xaml</a:t>
            </a:r>
            <a:r>
              <a:rPr lang="pl-PL" dirty="0"/>
              <a:t> + XAML Controls Gallery</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130213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Objects: </a:t>
            </a:r>
            <a:r>
              <a:rPr lang="pl-PL" dirty="0" err="1"/>
              <a:t>Containers</a:t>
            </a:r>
            <a:r>
              <a:rPr lang="pl-PL" dirty="0"/>
              <a:t> / UI </a:t>
            </a:r>
            <a:r>
              <a:rPr lang="pl-PL" dirty="0" err="1"/>
              <a:t>Elements</a:t>
            </a:r>
            <a:r>
              <a:rPr lang="pl-PL" dirty="0"/>
              <a:t> / Resource </a:t>
            </a:r>
            <a:r>
              <a:rPr lang="pl-PL" dirty="0" err="1"/>
              <a:t>Dictionaries</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err="1"/>
              <a:t>Resources</a:t>
            </a:r>
            <a:r>
              <a:rPr lang="pl-PL" dirty="0"/>
              <a:t>: </a:t>
            </a:r>
            <a:r>
              <a:rPr lang="pl-PL" dirty="0" err="1"/>
              <a:t>definitions</a:t>
            </a:r>
            <a:r>
              <a:rPr lang="pl-PL" dirty="0"/>
              <a:t> to </a:t>
            </a:r>
            <a:r>
              <a:rPr lang="pl-PL" dirty="0" err="1"/>
              <a:t>some</a:t>
            </a:r>
            <a:r>
              <a:rPr lang="pl-PL" dirty="0"/>
              <a:t> </a:t>
            </a:r>
            <a:r>
              <a:rPr lang="pl-PL" dirty="0" err="1"/>
              <a:t>object</a:t>
            </a:r>
            <a:r>
              <a:rPr lang="pl-PL" dirty="0"/>
              <a:t> </a:t>
            </a:r>
            <a:r>
              <a:rPr lang="pl-PL" dirty="0" err="1"/>
              <a:t>used</a:t>
            </a:r>
            <a:r>
              <a:rPr lang="pl-PL" dirty="0"/>
              <a:t> </a:t>
            </a:r>
            <a:r>
              <a:rPr lang="pl-PL" dirty="0" err="1"/>
              <a:t>more</a:t>
            </a:r>
            <a:r>
              <a:rPr lang="pl-PL" dirty="0"/>
              <a:t> </a:t>
            </a:r>
            <a:r>
              <a:rPr lang="pl-PL" dirty="0" err="1"/>
              <a:t>than</a:t>
            </a:r>
            <a:r>
              <a:rPr lang="pl-PL" dirty="0"/>
              <a:t> </a:t>
            </a:r>
            <a:r>
              <a:rPr lang="pl-PL" dirty="0" err="1"/>
              <a:t>once</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err="1"/>
              <a:t>Styles</a:t>
            </a:r>
            <a:r>
              <a:rPr lang="pl-PL" dirty="0"/>
              <a:t>: </a:t>
            </a:r>
            <a:r>
              <a:rPr lang="pl-PL" dirty="0" err="1"/>
              <a:t>multiple</a:t>
            </a:r>
            <a:r>
              <a:rPr lang="pl-PL" dirty="0"/>
              <a:t> </a:t>
            </a:r>
            <a:r>
              <a:rPr lang="pl-PL" dirty="0" err="1"/>
              <a:t>strategies</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Templates: the </a:t>
            </a:r>
            <a:r>
              <a:rPr lang="pl-PL" dirty="0" err="1"/>
              <a:t>overall</a:t>
            </a:r>
            <a:r>
              <a:rPr lang="pl-PL" dirty="0"/>
              <a:t> </a:t>
            </a:r>
            <a:r>
              <a:rPr lang="pl-PL" dirty="0" err="1"/>
              <a:t>look</a:t>
            </a: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1043622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7.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8.png"/><Relationship Id="rId20" Type="http://schemas.microsoft.com/office/2007/relationships/hdphoto" Target="../media/hdphoto5.wdp"/><Relationship Id="rId1" Type="http://schemas.openxmlformats.org/officeDocument/2006/relationships/vmlDrawing" Target="../drawings/vmlDrawing4.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4.png"/><Relationship Id="rId2" Type="http://schemas.openxmlformats.org/officeDocument/2006/relationships/tags" Target="../tags/tag6.xml"/><Relationship Id="rId16" Type="http://schemas.openxmlformats.org/officeDocument/2006/relationships/hyperlink" Target="http://www.facebook.com/capgemini" TargetMode="External"/><Relationship Id="rId1" Type="http://schemas.openxmlformats.org/officeDocument/2006/relationships/vmlDrawing" Target="../drawings/vmlDrawing5.v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oleObject" Target="../embeddings/oleObject5.bin"/><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19" name="SEC3" hidden="1">
            <a:extLst>
              <a:ext uri="{FF2B5EF4-FFF2-40B4-BE49-F238E27FC236}">
                <a16:creationId xmlns:a16="http://schemas.microsoft.com/office/drawing/2014/main" id="{BFB0CFA6-4205-41CF-86B8-A4FC8528DC14}"/>
              </a:ext>
            </a:extLst>
          </p:cNvPr>
          <p:cNvGrpSpPr/>
          <p:nvPr userDrawn="1"/>
        </p:nvGrpSpPr>
        <p:grpSpPr>
          <a:xfrm>
            <a:off x="10591622" y="568318"/>
            <a:ext cx="1332000" cy="2618537"/>
            <a:chOff x="3385280" y="1239287"/>
            <a:chExt cx="1332000" cy="2618537"/>
          </a:xfrm>
          <a:solidFill>
            <a:schemeClr val="accent4"/>
          </a:solidFill>
        </p:grpSpPr>
        <p:sp>
          <p:nvSpPr>
            <p:cNvPr id="20" name="ZoneTexte 5" hidden="1">
              <a:extLst>
                <a:ext uri="{FF2B5EF4-FFF2-40B4-BE49-F238E27FC236}">
                  <a16:creationId xmlns:a16="http://schemas.microsoft.com/office/drawing/2014/main" id="{5BEE14AF-C7F9-465F-AB99-7B075096E5E3}"/>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1" name="Rounded Rectangle 19" hidden="1">
              <a:extLst>
                <a:ext uri="{FF2B5EF4-FFF2-40B4-BE49-F238E27FC236}">
                  <a16:creationId xmlns:a16="http://schemas.microsoft.com/office/drawing/2014/main" id="{5C25EDF4-625A-4A62-A7CC-8B0E8C88D207}"/>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6" name="SEC2" hidden="1">
            <a:extLst>
              <a:ext uri="{FF2B5EF4-FFF2-40B4-BE49-F238E27FC236}">
                <a16:creationId xmlns:a16="http://schemas.microsoft.com/office/drawing/2014/main" id="{A601668F-6F71-492E-8302-08023649815C}"/>
              </a:ext>
            </a:extLst>
          </p:cNvPr>
          <p:cNvGrpSpPr/>
          <p:nvPr userDrawn="1"/>
        </p:nvGrpSpPr>
        <p:grpSpPr>
          <a:xfrm>
            <a:off x="10591622" y="568318"/>
            <a:ext cx="1332000" cy="2618537"/>
            <a:chOff x="3385280" y="1239287"/>
            <a:chExt cx="1332000" cy="2618537"/>
          </a:xfrm>
          <a:solidFill>
            <a:srgbClr val="FFC000"/>
          </a:solidFill>
        </p:grpSpPr>
        <p:sp>
          <p:nvSpPr>
            <p:cNvPr id="27" name="ZoneTexte 5" hidden="1">
              <a:extLst>
                <a:ext uri="{FF2B5EF4-FFF2-40B4-BE49-F238E27FC236}">
                  <a16:creationId xmlns:a16="http://schemas.microsoft.com/office/drawing/2014/main" id="{5B484D53-17B8-4576-983C-B2071FF1FACA}"/>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8" name="Rounded Rectangle 19" hidden="1">
              <a:extLst>
                <a:ext uri="{FF2B5EF4-FFF2-40B4-BE49-F238E27FC236}">
                  <a16:creationId xmlns:a16="http://schemas.microsoft.com/office/drawing/2014/main" id="{1B5265E0-BD59-47CD-83B6-3514A292484E}"/>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9" name="SEC1" hidden="1">
            <a:extLst>
              <a:ext uri="{FF2B5EF4-FFF2-40B4-BE49-F238E27FC236}">
                <a16:creationId xmlns:a16="http://schemas.microsoft.com/office/drawing/2014/main" id="{21FD5C72-5A6F-43C0-8B4B-7A24BEFD9E5D}"/>
              </a:ext>
            </a:extLst>
          </p:cNvPr>
          <p:cNvGrpSpPr/>
          <p:nvPr userDrawn="1"/>
        </p:nvGrpSpPr>
        <p:grpSpPr>
          <a:xfrm>
            <a:off x="10591622" y="568318"/>
            <a:ext cx="1332000" cy="2618537"/>
            <a:chOff x="3385280" y="1239287"/>
            <a:chExt cx="1332000" cy="2618537"/>
          </a:xfrm>
        </p:grpSpPr>
        <p:sp>
          <p:nvSpPr>
            <p:cNvPr id="30" name="ZoneTexte 5" hidden="1">
              <a:extLst>
                <a:ext uri="{FF2B5EF4-FFF2-40B4-BE49-F238E27FC236}">
                  <a16:creationId xmlns:a16="http://schemas.microsoft.com/office/drawing/2014/main" id="{B1B198A2-43CC-4B09-B979-47B0E4708D34}"/>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31" name="Rounded Rectangle 19" hidden="1">
              <a:extLst>
                <a:ext uri="{FF2B5EF4-FFF2-40B4-BE49-F238E27FC236}">
                  <a16:creationId xmlns:a16="http://schemas.microsoft.com/office/drawing/2014/main" id="{F01DBE14-0529-4C6F-BADE-3D3BF3ECC20E}"/>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2" name="SEC0" hidden="1">
            <a:extLst>
              <a:ext uri="{FF2B5EF4-FFF2-40B4-BE49-F238E27FC236}">
                <a16:creationId xmlns:a16="http://schemas.microsoft.com/office/drawing/2014/main" id="{CD77E1BB-E18A-488A-AE89-891A89322229}"/>
              </a:ext>
            </a:extLst>
          </p:cNvPr>
          <p:cNvGrpSpPr/>
          <p:nvPr userDrawn="1"/>
        </p:nvGrpSpPr>
        <p:grpSpPr>
          <a:xfrm>
            <a:off x="10591622" y="568318"/>
            <a:ext cx="1332000" cy="2618537"/>
            <a:chOff x="3385280" y="1239287"/>
            <a:chExt cx="1332000" cy="2618537"/>
          </a:xfrm>
        </p:grpSpPr>
        <p:sp>
          <p:nvSpPr>
            <p:cNvPr id="33" name="ZoneTexte 5" hidden="1">
              <a:extLst>
                <a:ext uri="{FF2B5EF4-FFF2-40B4-BE49-F238E27FC236}">
                  <a16:creationId xmlns:a16="http://schemas.microsoft.com/office/drawing/2014/main" id="{BC621AB1-8596-4486-9EB9-EC74E7252087}"/>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34" name="Rounded Rectangle 19" hidden="1">
              <a:extLst>
                <a:ext uri="{FF2B5EF4-FFF2-40B4-BE49-F238E27FC236}">
                  <a16:creationId xmlns:a16="http://schemas.microsoft.com/office/drawing/2014/main" id="{A40D2C21-C5FD-447F-B14C-47B5CC919A9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2">
                    <a:lumMod val="50000"/>
                  </a:schemeClr>
                </a:solidFill>
                <a:latin typeface="+mn-lt"/>
                <a:cs typeface="Arial"/>
              </a:rPr>
              <a:t>Copyright © 2020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Copyright © 2020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ingle Profile">
    <p:spTree>
      <p:nvGrpSpPr>
        <p:cNvPr id="1" name=""/>
        <p:cNvGrpSpPr/>
        <p:nvPr/>
      </p:nvGrpSpPr>
      <p:grpSpPr>
        <a:xfrm>
          <a:off x="0" y="0"/>
          <a:ext cx="0" cy="0"/>
          <a:chOff x="0" y="0"/>
          <a:chExt cx="0" cy="0"/>
        </a:xfrm>
      </p:grpSpPr>
      <p:sp>
        <p:nvSpPr>
          <p:cNvPr id="31" name="Dowolny kształt: kształt 30">
            <a:extLst>
              <a:ext uri="{FF2B5EF4-FFF2-40B4-BE49-F238E27FC236}">
                <a16:creationId xmlns:a16="http://schemas.microsoft.com/office/drawing/2014/main" id="{8977B800-4F33-43BC-BCBB-75DBCDE4717D}"/>
              </a:ext>
            </a:extLst>
          </p:cNvPr>
          <p:cNvSpPr/>
          <p:nvPr userDrawn="1"/>
        </p:nvSpPr>
        <p:spPr>
          <a:xfrm>
            <a:off x="0" y="2698314"/>
            <a:ext cx="12192000" cy="4159686"/>
          </a:xfrm>
          <a:custGeom>
            <a:avLst/>
            <a:gdLst>
              <a:gd name="connsiteX0" fmla="*/ 9089788 w 12192000"/>
              <a:gd name="connsiteY0" fmla="*/ 775 h 4159686"/>
              <a:gd name="connsiteX1" fmla="*/ 10664758 w 12192000"/>
              <a:gd name="connsiteY1" fmla="*/ 3885 h 4159686"/>
              <a:gd name="connsiteX2" fmla="*/ 12192000 w 12192000"/>
              <a:gd name="connsiteY2" fmla="*/ 22296 h 4159686"/>
              <a:gd name="connsiteX3" fmla="*/ 12192000 w 12192000"/>
              <a:gd name="connsiteY3" fmla="*/ 4159686 h 4159686"/>
              <a:gd name="connsiteX4" fmla="*/ 0 w 12192000"/>
              <a:gd name="connsiteY4" fmla="*/ 4159686 h 4159686"/>
              <a:gd name="connsiteX5" fmla="*/ 0 w 12192000"/>
              <a:gd name="connsiteY5" fmla="*/ 3700458 h 4159686"/>
              <a:gd name="connsiteX6" fmla="*/ 0 w 12192000"/>
              <a:gd name="connsiteY6" fmla="*/ 3329154 h 4159686"/>
              <a:gd name="connsiteX7" fmla="*/ 0 w 12192000"/>
              <a:gd name="connsiteY7" fmla="*/ 2944589 h 4159686"/>
              <a:gd name="connsiteX8" fmla="*/ 0 w 12192000"/>
              <a:gd name="connsiteY8" fmla="*/ 2546533 h 4159686"/>
              <a:gd name="connsiteX9" fmla="*/ 0 w 12192000"/>
              <a:gd name="connsiteY9" fmla="*/ 2134752 h 4159686"/>
              <a:gd name="connsiteX10" fmla="*/ 0 w 12192000"/>
              <a:gd name="connsiteY10" fmla="*/ 1709014 h 4159686"/>
              <a:gd name="connsiteX11" fmla="*/ 0 w 12192000"/>
              <a:gd name="connsiteY11" fmla="*/ 1269085 h 4159686"/>
              <a:gd name="connsiteX12" fmla="*/ 0 w 12192000"/>
              <a:gd name="connsiteY12" fmla="*/ 814735 h 4159686"/>
              <a:gd name="connsiteX13" fmla="*/ 0 w 12192000"/>
              <a:gd name="connsiteY13" fmla="*/ 345728 h 4159686"/>
              <a:gd name="connsiteX14" fmla="*/ 9089788 w 12192000"/>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4159686">
                <a:moveTo>
                  <a:pt x="9089788" y="775"/>
                </a:moveTo>
                <a:cubicBezTo>
                  <a:pt x="9613088" y="-906"/>
                  <a:pt x="10138272" y="159"/>
                  <a:pt x="10664758" y="3885"/>
                </a:cubicBezTo>
                <a:lnTo>
                  <a:pt x="12192000" y="22296"/>
                </a:lnTo>
                <a:lnTo>
                  <a:pt x="12192000"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2878055" y="119794"/>
                  <a:pt x="5949995" y="10862"/>
                  <a:pt x="9089788"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1847413" y="5580773"/>
            <a:ext cx="302371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1847412"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1847410"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1847412"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2202051"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1847410" y="4660835"/>
            <a:ext cx="3023718"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1848463"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7" name="Text Placeholder 4">
            <a:extLst>
              <a:ext uri="{FF2B5EF4-FFF2-40B4-BE49-F238E27FC236}">
                <a16:creationId xmlns:a16="http://schemas.microsoft.com/office/drawing/2014/main" id="{912C4DB2-3C22-4EDA-854A-34F22C75B330}"/>
              </a:ext>
            </a:extLst>
          </p:cNvPr>
          <p:cNvSpPr>
            <a:spLocks noGrp="1"/>
          </p:cNvSpPr>
          <p:nvPr>
            <p:ph type="body" sz="quarter" idx="25" hasCustomPrompt="1"/>
          </p:nvPr>
        </p:nvSpPr>
        <p:spPr>
          <a:xfrm>
            <a:off x="6816103" y="5580773"/>
            <a:ext cx="3023716"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18" name="Text Placeholder 4">
            <a:extLst>
              <a:ext uri="{FF2B5EF4-FFF2-40B4-BE49-F238E27FC236}">
                <a16:creationId xmlns:a16="http://schemas.microsoft.com/office/drawing/2014/main" id="{6D30DD97-E548-4B51-BF10-0F2822F0EDB1}"/>
              </a:ext>
            </a:extLst>
          </p:cNvPr>
          <p:cNvSpPr>
            <a:spLocks noGrp="1"/>
          </p:cNvSpPr>
          <p:nvPr>
            <p:ph type="body" sz="quarter" idx="26" hasCustomPrompt="1"/>
          </p:nvPr>
        </p:nvSpPr>
        <p:spPr>
          <a:xfrm>
            <a:off x="6816102"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19" name="Text Placeholder 7">
            <a:extLst>
              <a:ext uri="{FF2B5EF4-FFF2-40B4-BE49-F238E27FC236}">
                <a16:creationId xmlns:a16="http://schemas.microsoft.com/office/drawing/2014/main" id="{5D5997B7-9E16-471E-AEAE-ABF58D0E13AF}"/>
              </a:ext>
            </a:extLst>
          </p:cNvPr>
          <p:cNvSpPr>
            <a:spLocks noGrp="1"/>
          </p:cNvSpPr>
          <p:nvPr>
            <p:ph type="body" sz="quarter" idx="27" hasCustomPrompt="1"/>
          </p:nvPr>
        </p:nvSpPr>
        <p:spPr>
          <a:xfrm>
            <a:off x="6816100"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0" name="Text Placeholder 7">
            <a:extLst>
              <a:ext uri="{FF2B5EF4-FFF2-40B4-BE49-F238E27FC236}">
                <a16:creationId xmlns:a16="http://schemas.microsoft.com/office/drawing/2014/main" id="{4BE4DCC4-310C-43AB-A974-AB90EC644EA3}"/>
              </a:ext>
            </a:extLst>
          </p:cNvPr>
          <p:cNvSpPr>
            <a:spLocks noGrp="1"/>
          </p:cNvSpPr>
          <p:nvPr>
            <p:ph type="body" sz="quarter" idx="28" hasCustomPrompt="1"/>
          </p:nvPr>
        </p:nvSpPr>
        <p:spPr>
          <a:xfrm>
            <a:off x="6816102"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1" name="Oval 20">
            <a:extLst>
              <a:ext uri="{FF2B5EF4-FFF2-40B4-BE49-F238E27FC236}">
                <a16:creationId xmlns:a16="http://schemas.microsoft.com/office/drawing/2014/main" id="{D88BE46B-E19D-4B52-8ED5-7C8B2131D96C}"/>
              </a:ext>
            </a:extLst>
          </p:cNvPr>
          <p:cNvSpPr/>
          <p:nvPr userDrawn="1"/>
        </p:nvSpPr>
        <p:spPr>
          <a:xfrm>
            <a:off x="7170741"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Text Placeholder 4">
            <a:extLst>
              <a:ext uri="{FF2B5EF4-FFF2-40B4-BE49-F238E27FC236}">
                <a16:creationId xmlns:a16="http://schemas.microsoft.com/office/drawing/2014/main" id="{8769C8D6-E3F5-4D62-AB81-F709C387D6B0}"/>
              </a:ext>
            </a:extLst>
          </p:cNvPr>
          <p:cNvSpPr>
            <a:spLocks noGrp="1"/>
          </p:cNvSpPr>
          <p:nvPr>
            <p:ph type="body" sz="quarter" idx="29" hasCustomPrompt="1"/>
          </p:nvPr>
        </p:nvSpPr>
        <p:spPr>
          <a:xfrm>
            <a:off x="6816100" y="4660835"/>
            <a:ext cx="3023718"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25" name="Text Placeholder 7">
            <a:extLst>
              <a:ext uri="{FF2B5EF4-FFF2-40B4-BE49-F238E27FC236}">
                <a16:creationId xmlns:a16="http://schemas.microsoft.com/office/drawing/2014/main" id="{3D7930AB-697B-4871-B5CD-220389DC3BA6}"/>
              </a:ext>
            </a:extLst>
          </p:cNvPr>
          <p:cNvSpPr>
            <a:spLocks noGrp="1"/>
          </p:cNvSpPr>
          <p:nvPr>
            <p:ph type="body" sz="quarter" idx="30" hasCustomPrompt="1"/>
          </p:nvPr>
        </p:nvSpPr>
        <p:spPr>
          <a:xfrm>
            <a:off x="6817153"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Tree>
    <p:extLst>
      <p:ext uri="{BB962C8B-B14F-4D97-AF65-F5344CB8AC3E}">
        <p14:creationId xmlns:p14="http://schemas.microsoft.com/office/powerpoint/2010/main" val="253581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hidden="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hidden="1">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hidden="1">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hidden="1">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hidden="1">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hidden="1">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51"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pl-PL"/>
              <a:t>Kliknij, aby edytować style wzorca tekstu</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dirty="0"/>
              <a:t>© 2020 Capgemini. All rights reserved.</a:t>
            </a:r>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noAutofit/>
          </a:bodyPr>
          <a:lstStyle/>
          <a:p>
            <a:r>
              <a:rPr lang="pl-PL"/>
              <a:t>Kliknij, aby edytować styl</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p>
            <a:r>
              <a:rPr lang="pl-PL"/>
              <a:t>Kliknij, aby edytować styl</a:t>
            </a:r>
            <a:endParaRPr lang="de-DE" dirty="0"/>
          </a:p>
        </p:txBody>
      </p:sp>
      <p:sp>
        <p:nvSpPr>
          <p:cNvPr id="11" name="Footer Placeholder 10"/>
          <p:cNvSpPr>
            <a:spLocks noGrp="1"/>
          </p:cNvSpPr>
          <p:nvPr>
            <p:ph type="ftr" sz="quarter" idx="11"/>
          </p:nvPr>
        </p:nvSpPr>
        <p:spPr/>
        <p:txBody>
          <a:bodyPr/>
          <a:lstStyle/>
          <a:p>
            <a:r>
              <a:rPr lang="en-US" dirty="0"/>
              <a:t>© 2020 Capgemini. All rights reserved.</a:t>
            </a:r>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dirty="0"/>
              <a:t>© 2020 Capgemini. All rights reserved.</a:t>
            </a:r>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a:t>Kliknij, aby edytować styl</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de-DE" dirty="0"/>
          </a:p>
        </p:txBody>
      </p:sp>
      <p:sp>
        <p:nvSpPr>
          <p:cNvPr id="8" name="Footer Placeholder 7"/>
          <p:cNvSpPr>
            <a:spLocks noGrp="1"/>
          </p:cNvSpPr>
          <p:nvPr>
            <p:ph type="ftr" sz="quarter" idx="15"/>
          </p:nvPr>
        </p:nvSpPr>
        <p:spPr/>
        <p:txBody>
          <a:bodyPr/>
          <a:lstStyle/>
          <a:p>
            <a:r>
              <a:rPr lang="en-US" dirty="0"/>
              <a:t>© 2020 Capgemini. All rights reserved.</a:t>
            </a:r>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de-DE" dirty="0"/>
          </a:p>
        </p:txBody>
      </p:sp>
      <p:sp>
        <p:nvSpPr>
          <p:cNvPr id="9" name="Footer Placeholder 8"/>
          <p:cNvSpPr>
            <a:spLocks noGrp="1"/>
          </p:cNvSpPr>
          <p:nvPr>
            <p:ph type="ftr" sz="quarter" idx="16"/>
          </p:nvPr>
        </p:nvSpPr>
        <p:spPr/>
        <p:txBody>
          <a:bodyPr/>
          <a:lstStyle/>
          <a:p>
            <a:r>
              <a:rPr lang="en-US" dirty="0"/>
              <a:t>© 2020 Capgemini. All rights reserved.</a:t>
            </a:r>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 2020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 20</a:t>
            </a:r>
            <a:r>
              <a:rPr lang="pl-PL" dirty="0"/>
              <a:t>20</a:t>
            </a:r>
            <a:r>
              <a:rPr lang="en-US" dirty="0"/>
              <a:t>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16"/>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17" imgW="270" imgH="270" progId="TCLayout.ActiveDocument.1">
                  <p:embed/>
                </p:oleObj>
              </mc:Choice>
              <mc:Fallback>
                <p:oleObj name="think-cell Slide" r:id="rId17" imgW="270" imgH="270" progId="TCLayout.ActiveDocument.1">
                  <p:embed/>
                  <p:pic>
                    <p:nvPicPr>
                      <p:cNvPr id="31" name="Object 30"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Autofit/>
          </a:bodyPr>
          <a:lstStyle/>
          <a:p>
            <a:pPr lvl="0">
              <a:lnSpc>
                <a:spcPts val="3000"/>
              </a:lnSpc>
            </a:pPr>
            <a:r>
              <a:rPr lang="de-DE"/>
              <a:t>Titelmasterformat durch Klicken bearbeiten</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dirty="0"/>
              <a:t>© 20</a:t>
            </a:r>
            <a:r>
              <a:rPr lang="pl-PL" dirty="0"/>
              <a:t>20</a:t>
            </a:r>
            <a:r>
              <a:rPr lang="en-US" dirty="0"/>
              <a:t> Capgemini. All rights reserved.</a:t>
            </a:r>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1">
                    <a:lumMod val="50000"/>
                  </a:schemeClr>
                </a:solidFill>
              </a:rPr>
              <a:t>UWP training.pptx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Capgemini Global V8.1</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40" r:id="rId2"/>
    <p:sldLayoutId id="2147483835" r:id="rId3"/>
    <p:sldLayoutId id="2147483813" r:id="rId4"/>
    <p:sldLayoutId id="2147483816" r:id="rId5"/>
    <p:sldLayoutId id="2147483814" r:id="rId6"/>
    <p:sldLayoutId id="2147483815" r:id="rId7"/>
    <p:sldLayoutId id="2147483672" r:id="rId8"/>
    <p:sldLayoutId id="2147483811" r:id="rId9"/>
    <p:sldLayoutId id="2147483666" r:id="rId10"/>
    <p:sldLayoutId id="2147483832" r:id="rId11"/>
    <p:sldLayoutId id="2147483837" r:id="rId12"/>
    <p:sldLayoutId id="2147483841" r:id="rId13"/>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tutorialspoint.com/xaml/xaml_overview.htm" TargetMode="Externa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microsoft/Windows-appsample-networkhelper/blob/master/DemoApps/QuizGame/Common/BindableBase.c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xaml/xaml_resources.htm" TargetMode="External"/><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https://app.pluralsight.com/library/courses/windows-10-universal-apps-xa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uwp/api/windows.applicationmodel.background.ibackgroundtrigger"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docs.microsoft.com/en-us/uwp/api/Windows.ApplicationModel.Background.SystemConditionTyp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windows/uwp" TargetMode="External"/><Relationship Id="rId2" Type="http://schemas.openxmlformats.org/officeDocument/2006/relationships/hyperlink" Target="https://github.com/Microsoft/Xaml-Controls-Gallery" TargetMode="External"/><Relationship Id="rId1" Type="http://schemas.openxmlformats.org/officeDocument/2006/relationships/slideLayout" Target="../slideLayouts/slideLayout3.xml"/><Relationship Id="rId4" Type="http://schemas.openxmlformats.org/officeDocument/2006/relationships/hyperlink" Target="https://github.com/Microsoft/Windows-universal-s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pl-PL" dirty="0"/>
              <a:t>Wojciech Tompalski</a:t>
            </a:r>
          </a:p>
          <a:p>
            <a:r>
              <a:rPr lang="pl-PL" dirty="0"/>
              <a:t>Tymon Marchwicki</a:t>
            </a:r>
            <a:endParaRPr lang="en-GB" dirty="0"/>
          </a:p>
          <a:p>
            <a:endParaRPr lang="en-GB" dirty="0"/>
          </a:p>
        </p:txBody>
      </p:sp>
      <p:sp>
        <p:nvSpPr>
          <p:cNvPr id="7" name="Title 6">
            <a:extLst>
              <a:ext uri="{FF2B5EF4-FFF2-40B4-BE49-F238E27FC236}">
                <a16:creationId xmlns:a16="http://schemas.microsoft.com/office/drawing/2014/main" id="{B673D50B-C7B9-499F-8FFA-AFE6DC0CB54B}"/>
              </a:ext>
            </a:extLst>
          </p:cNvPr>
          <p:cNvSpPr>
            <a:spLocks noGrp="1"/>
          </p:cNvSpPr>
          <p:nvPr>
            <p:ph type="ctrTitle"/>
          </p:nvPr>
        </p:nvSpPr>
        <p:spPr/>
        <p:txBody>
          <a:bodyPr/>
          <a:lstStyle/>
          <a:p>
            <a:r>
              <a:rPr lang="pl-PL" dirty="0"/>
              <a:t>UWP </a:t>
            </a:r>
            <a:r>
              <a:rPr lang="pl-PL" dirty="0" err="1"/>
              <a:t>training</a:t>
            </a:r>
            <a:endParaRPr lang="en-US" dirty="0"/>
          </a:p>
        </p:txBody>
      </p:sp>
    </p:spTree>
    <p:extLst>
      <p:ext uri="{BB962C8B-B14F-4D97-AF65-F5344CB8AC3E}">
        <p14:creationId xmlns:p14="http://schemas.microsoft.com/office/powerpoint/2010/main" val="169436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AgendaText"/>
          <p:cNvSpPr>
            <a:spLocks noGrp="1"/>
          </p:cNvSpPr>
          <p:nvPr>
            <p:ph type="body" sz="quarter" idx="13"/>
          </p:nvPr>
        </p:nvSpPr>
        <p:spPr>
          <a:xfrm>
            <a:off x="1415350" y="755433"/>
            <a:ext cx="8077144" cy="5771699"/>
          </a:xfrm>
        </p:spPr>
        <p:txBody>
          <a:bodyPr numCol="2"/>
          <a:lstStyle/>
          <a:p>
            <a:pPr fontAlgn="ctr"/>
            <a:r>
              <a:rPr lang="pl-PL" sz="2400" dirty="0"/>
              <a:t>Win10 </a:t>
            </a:r>
            <a:r>
              <a:rPr lang="pl-PL" sz="2400" dirty="0" err="1"/>
              <a:t>App</a:t>
            </a:r>
            <a:r>
              <a:rPr lang="pl-PL" sz="2400" dirty="0"/>
              <a:t> </a:t>
            </a:r>
            <a:r>
              <a:rPr lang="pl-PL" sz="2400" dirty="0" err="1"/>
              <a:t>Lifecycle</a:t>
            </a:r>
            <a:endParaRPr lang="pl-PL" sz="2400" dirty="0"/>
          </a:p>
          <a:p>
            <a:pPr fontAlgn="ctr"/>
            <a:r>
              <a:rPr lang="pl-PL" sz="2400" dirty="0"/>
              <a:t>Project setup</a:t>
            </a:r>
          </a:p>
          <a:p>
            <a:pPr fontAlgn="ctr"/>
            <a:r>
              <a:rPr lang="pl-PL" sz="2400" dirty="0"/>
              <a:t>Debugging</a:t>
            </a:r>
          </a:p>
          <a:p>
            <a:pPr fontAlgn="ctr"/>
            <a:r>
              <a:rPr lang="pl-PL" sz="2400" dirty="0" err="1"/>
              <a:t>Text</a:t>
            </a:r>
            <a:r>
              <a:rPr lang="pl-PL" sz="2400" dirty="0"/>
              <a:t> </a:t>
            </a:r>
            <a:r>
              <a:rPr lang="pl-PL" sz="2400" dirty="0" err="1"/>
              <a:t>localization</a:t>
            </a:r>
            <a:endParaRPr lang="pl-PL" sz="2400" dirty="0"/>
          </a:p>
          <a:p>
            <a:pPr fontAlgn="ctr"/>
            <a:r>
              <a:rPr lang="pl-PL" sz="2400" dirty="0"/>
              <a:t>Publishing</a:t>
            </a:r>
          </a:p>
          <a:p>
            <a:pPr fontAlgn="ctr"/>
            <a:r>
              <a:rPr lang="pl-PL" sz="2400" dirty="0"/>
              <a:t>Layout</a:t>
            </a:r>
          </a:p>
          <a:p>
            <a:pPr fontAlgn="ctr"/>
            <a:r>
              <a:rPr lang="pl-PL" sz="2400" dirty="0"/>
              <a:t>Data </a:t>
            </a:r>
            <a:r>
              <a:rPr lang="pl-PL" sz="2400" dirty="0" err="1"/>
              <a:t>binding</a:t>
            </a:r>
            <a:endParaRPr lang="pl-PL" sz="2400" dirty="0"/>
          </a:p>
          <a:p>
            <a:pPr fontAlgn="ctr"/>
            <a:r>
              <a:rPr lang="pl-PL" sz="2400" dirty="0" err="1"/>
              <a:t>Navigation</a:t>
            </a:r>
            <a:endParaRPr lang="pl-PL" sz="2400" dirty="0"/>
          </a:p>
          <a:p>
            <a:pPr fontAlgn="ctr"/>
            <a:r>
              <a:rPr lang="pl-PL" sz="2400" dirty="0"/>
              <a:t>Handling </a:t>
            </a:r>
            <a:r>
              <a:rPr lang="pl-PL" sz="2400" dirty="0" err="1"/>
              <a:t>touch</a:t>
            </a:r>
            <a:r>
              <a:rPr lang="pl-PL" sz="2400" dirty="0"/>
              <a:t> </a:t>
            </a:r>
            <a:r>
              <a:rPr lang="pl-PL" sz="2400" dirty="0" err="1"/>
              <a:t>events</a:t>
            </a:r>
            <a:endParaRPr lang="pl-PL" sz="2400" dirty="0"/>
          </a:p>
          <a:p>
            <a:pPr fontAlgn="ctr"/>
            <a:r>
              <a:rPr lang="pl-PL" sz="2400" dirty="0"/>
              <a:t>Handling keyboard</a:t>
            </a:r>
          </a:p>
          <a:p>
            <a:pPr fontAlgn="ctr"/>
            <a:r>
              <a:rPr lang="pl-PL" sz="2400" dirty="0" err="1"/>
              <a:t>Inking</a:t>
            </a:r>
            <a:r>
              <a:rPr lang="pl-PL" sz="2400" dirty="0"/>
              <a:t> API</a:t>
            </a:r>
          </a:p>
          <a:p>
            <a:pPr fontAlgn="ctr"/>
            <a:r>
              <a:rPr lang="pl-PL" sz="2400" dirty="0" err="1"/>
              <a:t>Accessing</a:t>
            </a:r>
            <a:r>
              <a:rPr lang="pl-PL" sz="2400" dirty="0"/>
              <a:t> </a:t>
            </a:r>
            <a:r>
              <a:rPr lang="pl-PL" sz="2400" dirty="0" err="1"/>
              <a:t>sensors</a:t>
            </a:r>
            <a:endParaRPr lang="pl-PL" sz="2400" dirty="0"/>
          </a:p>
          <a:p>
            <a:pPr fontAlgn="ctr"/>
            <a:r>
              <a:rPr lang="pl-PL" sz="2400" dirty="0" err="1"/>
              <a:t>Notifications</a:t>
            </a:r>
            <a:endParaRPr lang="pl-PL" sz="2400" dirty="0"/>
          </a:p>
          <a:p>
            <a:pPr fontAlgn="ctr"/>
            <a:r>
              <a:rPr lang="pl-PL" sz="2400" dirty="0" err="1"/>
              <a:t>Splash</a:t>
            </a:r>
            <a:r>
              <a:rPr lang="pl-PL" sz="2400" dirty="0"/>
              <a:t> </a:t>
            </a:r>
            <a:r>
              <a:rPr lang="pl-PL" sz="2400" dirty="0" err="1"/>
              <a:t>screen</a:t>
            </a:r>
            <a:endParaRPr lang="pl-PL" sz="2400" dirty="0"/>
          </a:p>
          <a:p>
            <a:pPr fontAlgn="ctr"/>
            <a:r>
              <a:rPr lang="pl-PL" sz="2400" dirty="0"/>
              <a:t>Storage</a:t>
            </a:r>
          </a:p>
          <a:p>
            <a:pPr fontAlgn="ctr"/>
            <a:r>
              <a:rPr lang="pl-PL" sz="2400" dirty="0"/>
              <a:t>Services</a:t>
            </a:r>
          </a:p>
          <a:p>
            <a:pPr fontAlgn="ctr"/>
            <a:r>
              <a:rPr lang="pl-PL" sz="2400" dirty="0" err="1"/>
              <a:t>Suspending</a:t>
            </a:r>
            <a:r>
              <a:rPr lang="pl-PL" sz="2400" dirty="0"/>
              <a:t> the </a:t>
            </a:r>
            <a:r>
              <a:rPr lang="pl-PL" sz="2400" dirty="0" err="1"/>
              <a:t>app</a:t>
            </a:r>
            <a:endParaRPr lang="pl-PL" sz="2400" dirty="0"/>
          </a:p>
          <a:p>
            <a:pPr fontAlgn="ctr"/>
            <a:r>
              <a:rPr lang="pl-PL" sz="2400" dirty="0" err="1"/>
              <a:t>Consuming</a:t>
            </a:r>
            <a:r>
              <a:rPr lang="pl-PL" sz="2400" dirty="0"/>
              <a:t> IO</a:t>
            </a:r>
          </a:p>
          <a:p>
            <a:pPr fontAlgn="ctr"/>
            <a:r>
              <a:rPr lang="pl-PL" sz="2400" dirty="0"/>
              <a:t>Security</a:t>
            </a:r>
          </a:p>
          <a:p>
            <a:pPr fontAlgn="ctr"/>
            <a:r>
              <a:rPr lang="pl-PL" sz="2400" dirty="0" err="1"/>
              <a:t>Logging</a:t>
            </a:r>
            <a:endParaRPr lang="pl-PL" sz="2400" dirty="0"/>
          </a:p>
          <a:p>
            <a:pPr fontAlgn="ctr"/>
            <a:r>
              <a:rPr lang="pl-PL" sz="2400" dirty="0" err="1"/>
              <a:t>Tests</a:t>
            </a:r>
            <a:endParaRPr lang="pl-PL" sz="2400" dirty="0"/>
          </a:p>
        </p:txBody>
      </p:sp>
      <p:sp>
        <p:nvSpPr>
          <p:cNvPr id="4" name="Footer Placeholder 3"/>
          <p:cNvSpPr>
            <a:spLocks noGrp="1"/>
          </p:cNvSpPr>
          <p:nvPr>
            <p:ph type="ftr" sz="quarter" idx="16"/>
          </p:nvPr>
        </p:nvSpPr>
        <p:spPr/>
        <p:txBody>
          <a:bodyPr/>
          <a:lstStyle/>
          <a:p>
            <a:r>
              <a:rPr lang="en-US" dirty="0"/>
              <a:t>© 2020 Capgemini. All rights reserved.</a:t>
            </a:r>
          </a:p>
        </p:txBody>
      </p:sp>
      <p:sp>
        <p:nvSpPr>
          <p:cNvPr id="6" name="Slide Number Placeholder 5"/>
          <p:cNvSpPr>
            <a:spLocks noGrp="1"/>
          </p:cNvSpPr>
          <p:nvPr>
            <p:ph type="sldNum" sz="quarter" idx="17"/>
          </p:nvPr>
        </p:nvSpPr>
        <p:spPr/>
        <p:txBody>
          <a:bodyPr/>
          <a:lstStyle/>
          <a:p>
            <a:fld id="{DD205EFF-948D-4AF6-B54C-65639188FB5F}" type="slidenum">
              <a:rPr lang="en-US" smtClean="0"/>
              <a:pPr/>
              <a:t>10</a:t>
            </a:fld>
            <a:endParaRPr lang="en-US" dirty="0"/>
          </a:p>
        </p:txBody>
      </p:sp>
      <p:sp>
        <p:nvSpPr>
          <p:cNvPr id="12" name="AgendaTitel"/>
          <p:cNvSpPr>
            <a:spLocks noGrp="1"/>
          </p:cNvSpPr>
          <p:nvPr>
            <p:ph type="title"/>
          </p:nvPr>
        </p:nvSpPr>
        <p:spPr/>
        <p:txBody>
          <a:bodyPr/>
          <a:lstStyle/>
          <a:p>
            <a:r>
              <a:rPr lang="pl-PL" dirty="0" err="1"/>
              <a:t>Topics</a:t>
            </a:r>
            <a:endParaRPr lang="de-DE" dirty="0"/>
          </a:p>
        </p:txBody>
      </p:sp>
    </p:spTree>
    <p:extLst>
      <p:ext uri="{BB962C8B-B14F-4D97-AF65-F5344CB8AC3E}">
        <p14:creationId xmlns:p14="http://schemas.microsoft.com/office/powerpoint/2010/main" val="12970442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AgendaText"/>
          <p:cNvSpPr>
            <a:spLocks noGrp="1"/>
          </p:cNvSpPr>
          <p:nvPr>
            <p:ph type="body" sz="quarter" idx="13"/>
          </p:nvPr>
        </p:nvSpPr>
        <p:spPr>
          <a:xfrm>
            <a:off x="1487360" y="1412720"/>
            <a:ext cx="8929240" cy="3122256"/>
          </a:xfrm>
        </p:spPr>
        <p:txBody>
          <a:bodyPr numCol="1"/>
          <a:lstStyle/>
          <a:p>
            <a:pPr fontAlgn="ctr"/>
            <a:r>
              <a:rPr lang="pl-PL" sz="2400" dirty="0"/>
              <a:t>Project setup</a:t>
            </a:r>
          </a:p>
          <a:p>
            <a:pPr fontAlgn="ctr"/>
            <a:r>
              <a:rPr lang="pl-PL" sz="2400" dirty="0"/>
              <a:t>Layout</a:t>
            </a:r>
          </a:p>
          <a:p>
            <a:pPr fontAlgn="ctr"/>
            <a:r>
              <a:rPr lang="pl-PL" sz="2400" dirty="0"/>
              <a:t>Data </a:t>
            </a:r>
            <a:r>
              <a:rPr lang="pl-PL" sz="2400" dirty="0" err="1"/>
              <a:t>binding</a:t>
            </a:r>
            <a:endParaRPr lang="pl-PL" sz="2400" dirty="0"/>
          </a:p>
          <a:p>
            <a:pPr fontAlgn="ctr"/>
            <a:r>
              <a:rPr lang="en-US" sz="2400" dirty="0"/>
              <a:t>Windows App</a:t>
            </a:r>
            <a:r>
              <a:rPr lang="pl-PL" sz="2400" dirty="0"/>
              <a:t> </a:t>
            </a:r>
            <a:r>
              <a:rPr lang="en-US" sz="2400" dirty="0"/>
              <a:t>Certification Too</a:t>
            </a:r>
            <a:r>
              <a:rPr lang="pl-PL" sz="2400" dirty="0"/>
              <a:t>l</a:t>
            </a:r>
          </a:p>
          <a:p>
            <a:pPr fontAlgn="ctr"/>
            <a:r>
              <a:rPr lang="en-US" sz="2400" dirty="0"/>
              <a:t>Creating App Packages and Publishing</a:t>
            </a:r>
            <a:endParaRPr lang="pl-PL" sz="2400" dirty="0"/>
          </a:p>
          <a:p>
            <a:pPr fontAlgn="ctr"/>
            <a:r>
              <a:rPr lang="en-US" sz="2400" dirty="0"/>
              <a:t>Remote Debugger</a:t>
            </a:r>
            <a:endParaRPr lang="pl-PL" sz="2400" dirty="0"/>
          </a:p>
        </p:txBody>
      </p:sp>
      <p:sp>
        <p:nvSpPr>
          <p:cNvPr id="4" name="Footer Placeholder 3"/>
          <p:cNvSpPr>
            <a:spLocks noGrp="1"/>
          </p:cNvSpPr>
          <p:nvPr>
            <p:ph type="ftr" sz="quarter" idx="16"/>
          </p:nvPr>
        </p:nvSpPr>
        <p:spPr/>
        <p:txBody>
          <a:bodyPr/>
          <a:lstStyle/>
          <a:p>
            <a:r>
              <a:rPr lang="en-US" dirty="0"/>
              <a:t>© 2020 Capgemini. All rights reserved.</a:t>
            </a:r>
          </a:p>
        </p:txBody>
      </p:sp>
      <p:sp>
        <p:nvSpPr>
          <p:cNvPr id="6" name="Slide Number Placeholder 5"/>
          <p:cNvSpPr>
            <a:spLocks noGrp="1"/>
          </p:cNvSpPr>
          <p:nvPr>
            <p:ph type="sldNum" sz="quarter" idx="17"/>
          </p:nvPr>
        </p:nvSpPr>
        <p:spPr/>
        <p:txBody>
          <a:bodyPr/>
          <a:lstStyle/>
          <a:p>
            <a:fld id="{DD205EFF-948D-4AF6-B54C-65639188FB5F}" type="slidenum">
              <a:rPr lang="en-US" smtClean="0"/>
              <a:pPr/>
              <a:t>11</a:t>
            </a:fld>
            <a:endParaRPr lang="en-US" dirty="0"/>
          </a:p>
        </p:txBody>
      </p:sp>
      <p:sp>
        <p:nvSpPr>
          <p:cNvPr id="12" name="AgendaTitel"/>
          <p:cNvSpPr>
            <a:spLocks noGrp="1"/>
          </p:cNvSpPr>
          <p:nvPr>
            <p:ph type="title"/>
          </p:nvPr>
        </p:nvSpPr>
        <p:spPr/>
        <p:txBody>
          <a:bodyPr/>
          <a:lstStyle/>
          <a:p>
            <a:r>
              <a:rPr lang="pl-PL" dirty="0" err="1"/>
              <a:t>Topics</a:t>
            </a:r>
            <a:r>
              <a:rPr lang="pl-PL" dirty="0"/>
              <a:t> – Day 1</a:t>
            </a:r>
            <a:endParaRPr lang="de-DE" dirty="0"/>
          </a:p>
        </p:txBody>
      </p:sp>
    </p:spTree>
    <p:extLst>
      <p:ext uri="{BB962C8B-B14F-4D97-AF65-F5344CB8AC3E}">
        <p14:creationId xmlns:p14="http://schemas.microsoft.com/office/powerpoint/2010/main" val="24964581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12</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a:t>Project setup</a:t>
            </a:r>
            <a:endParaRPr lang="en-GB" sz="6600" dirty="0"/>
          </a:p>
        </p:txBody>
      </p:sp>
    </p:spTree>
    <p:extLst>
      <p:ext uri="{BB962C8B-B14F-4D97-AF65-F5344CB8AC3E}">
        <p14:creationId xmlns:p14="http://schemas.microsoft.com/office/powerpoint/2010/main" val="3601929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13</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a:t>XAML and UI</a:t>
            </a:r>
            <a:endParaRPr lang="en-GB" sz="6600" dirty="0"/>
          </a:p>
        </p:txBody>
      </p:sp>
    </p:spTree>
    <p:extLst>
      <p:ext uri="{BB962C8B-B14F-4D97-AF65-F5344CB8AC3E}">
        <p14:creationId xmlns:p14="http://schemas.microsoft.com/office/powerpoint/2010/main" val="409188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14</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XAML</a:t>
            </a:r>
            <a:endParaRPr lang="en-GB" dirty="0"/>
          </a:p>
        </p:txBody>
      </p:sp>
      <p:pic>
        <p:nvPicPr>
          <p:cNvPr id="15" name="Obraz 14" descr="Obraz zawierający zrzut ekranu&#10;&#10;Opis wygenerowany automatycznie">
            <a:extLst>
              <a:ext uri="{FF2B5EF4-FFF2-40B4-BE49-F238E27FC236}">
                <a16:creationId xmlns:a16="http://schemas.microsoft.com/office/drawing/2014/main" id="{CE7F90E4-CB17-4513-B259-68B837EA01DC}"/>
              </a:ext>
            </a:extLst>
          </p:cNvPr>
          <p:cNvPicPr>
            <a:picLocks noChangeAspect="1"/>
          </p:cNvPicPr>
          <p:nvPr/>
        </p:nvPicPr>
        <p:blipFill>
          <a:blip r:embed="rId3"/>
          <a:stretch>
            <a:fillRect/>
          </a:stretch>
        </p:blipFill>
        <p:spPr>
          <a:xfrm>
            <a:off x="1958092" y="1526073"/>
            <a:ext cx="5219700" cy="1590675"/>
          </a:xfrm>
          <a:prstGeom prst="rect">
            <a:avLst/>
          </a:prstGeom>
        </p:spPr>
      </p:pic>
      <p:pic>
        <p:nvPicPr>
          <p:cNvPr id="17" name="Obraz 16" descr="Obraz zawierający zrzut ekranu&#10;&#10;Opis wygenerowany automatycznie">
            <a:extLst>
              <a:ext uri="{FF2B5EF4-FFF2-40B4-BE49-F238E27FC236}">
                <a16:creationId xmlns:a16="http://schemas.microsoft.com/office/drawing/2014/main" id="{17149A62-872D-411F-91FE-9FCFD80B2C12}"/>
              </a:ext>
            </a:extLst>
          </p:cNvPr>
          <p:cNvPicPr>
            <a:picLocks noChangeAspect="1"/>
          </p:cNvPicPr>
          <p:nvPr/>
        </p:nvPicPr>
        <p:blipFill>
          <a:blip r:embed="rId4"/>
          <a:stretch>
            <a:fillRect/>
          </a:stretch>
        </p:blipFill>
        <p:spPr>
          <a:xfrm>
            <a:off x="2024767" y="3760149"/>
            <a:ext cx="5153025" cy="1924050"/>
          </a:xfrm>
          <a:prstGeom prst="rect">
            <a:avLst/>
          </a:prstGeom>
        </p:spPr>
      </p:pic>
      <p:sp>
        <p:nvSpPr>
          <p:cNvPr id="19" name="pole tekstowe 18">
            <a:extLst>
              <a:ext uri="{FF2B5EF4-FFF2-40B4-BE49-F238E27FC236}">
                <a16:creationId xmlns:a16="http://schemas.microsoft.com/office/drawing/2014/main" id="{6DF5F671-85F8-41E0-8194-FEC140FC958F}"/>
              </a:ext>
            </a:extLst>
          </p:cNvPr>
          <p:cNvSpPr txBox="1"/>
          <p:nvPr/>
        </p:nvSpPr>
        <p:spPr bwMode="auto">
          <a:xfrm>
            <a:off x="4151730" y="6555758"/>
            <a:ext cx="4409862"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r>
              <a:rPr lang="pl-PL" sz="1000" dirty="0">
                <a:latin typeface="Verdana" panose="020B0604030504040204" pitchFamily="34" charset="0"/>
              </a:rPr>
              <a:t>Graphics: </a:t>
            </a:r>
            <a:r>
              <a:rPr lang="en-US" sz="1000" dirty="0">
                <a:hlinkClick r:id="rId5"/>
              </a:rPr>
              <a:t>https://www.tutorialspoint.com/xaml/xaml_overview.htm</a:t>
            </a:r>
            <a:endParaRPr lang="en-GB" sz="1000" dirty="0">
              <a:latin typeface="Verdana" panose="020B0604030504040204" pitchFamily="34" charset="0"/>
            </a:endParaRPr>
          </a:p>
        </p:txBody>
      </p:sp>
      <p:sp>
        <p:nvSpPr>
          <p:cNvPr id="22" name="Symbol zastępczy tekstu 7">
            <a:extLst>
              <a:ext uri="{FF2B5EF4-FFF2-40B4-BE49-F238E27FC236}">
                <a16:creationId xmlns:a16="http://schemas.microsoft.com/office/drawing/2014/main" id="{543C7FCE-3A71-40AF-A584-4CE670C2E520}"/>
              </a:ext>
            </a:extLst>
          </p:cNvPr>
          <p:cNvSpPr>
            <a:spLocks noGrp="1"/>
          </p:cNvSpPr>
          <p:nvPr>
            <p:ph type="body" sz="quarter" idx="13"/>
          </p:nvPr>
        </p:nvSpPr>
        <p:spPr>
          <a:xfrm>
            <a:off x="1250561" y="998950"/>
            <a:ext cx="9690878" cy="349702"/>
          </a:xfrm>
        </p:spPr>
        <p:txBody>
          <a:bodyPr/>
          <a:lstStyle/>
          <a:p>
            <a:pPr marL="90000" indent="0">
              <a:buNone/>
            </a:pPr>
            <a:r>
              <a:rPr lang="pl-PL" dirty="0" err="1"/>
              <a:t>Typical</a:t>
            </a:r>
            <a:r>
              <a:rPr lang="pl-PL" dirty="0"/>
              <a:t> GUI </a:t>
            </a:r>
            <a:r>
              <a:rPr lang="pl-PL" dirty="0" err="1"/>
              <a:t>frameworks</a:t>
            </a:r>
            <a:endParaRPr lang="en-US" dirty="0"/>
          </a:p>
        </p:txBody>
      </p:sp>
      <p:sp>
        <p:nvSpPr>
          <p:cNvPr id="23" name="Symbol zastępczy tekstu 7">
            <a:extLst>
              <a:ext uri="{FF2B5EF4-FFF2-40B4-BE49-F238E27FC236}">
                <a16:creationId xmlns:a16="http://schemas.microsoft.com/office/drawing/2014/main" id="{ABB05180-A2EE-4903-A80E-7BA4A470CA6A}"/>
              </a:ext>
            </a:extLst>
          </p:cNvPr>
          <p:cNvSpPr txBox="1">
            <a:spLocks/>
          </p:cNvSpPr>
          <p:nvPr/>
        </p:nvSpPr>
        <p:spPr>
          <a:xfrm>
            <a:off x="1250561" y="3375303"/>
            <a:ext cx="9690878" cy="349702"/>
          </a:xfrm>
          <a:prstGeom prst="rect">
            <a:avLst/>
          </a:prstGeom>
        </p:spPr>
        <p:txBody>
          <a:bodyPr vert="horz" wrap="square" lIns="0" tIns="72000" rIns="0" bIns="0" rtlCol="0">
            <a:spAutoFit/>
          </a:bodyPr>
          <a:lstStyle>
            <a:lvl1pPr marL="450000" indent="-360000" algn="l" defTabSz="914400" rtl="0" eaLnBrk="1" latinLnBrk="0" hangingPunct="1">
              <a:lnSpc>
                <a:spcPct val="100000"/>
              </a:lnSpc>
              <a:spcBef>
                <a:spcPts val="1296"/>
              </a:spcBef>
              <a:spcAft>
                <a:spcPts val="0"/>
              </a:spcAft>
              <a:buClr>
                <a:schemeClr val="tx2"/>
              </a:buClr>
              <a:buFont typeface="Wingdings" pitchFamily="2" charset="2"/>
              <a:buChar char="§"/>
              <a:defRPr sz="1800" kern="1200">
                <a:solidFill>
                  <a:schemeClr val="tx1"/>
                </a:solidFill>
                <a:latin typeface="+mn-lt"/>
                <a:ea typeface="+mn-ea"/>
                <a:cs typeface="+mn-cs"/>
              </a:defRPr>
            </a:lvl1pPr>
            <a:lvl2pPr marL="449263" indent="-1778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600" kern="1200">
                <a:solidFill>
                  <a:schemeClr val="tx1"/>
                </a:solidFill>
                <a:latin typeface="+mn-lt"/>
                <a:ea typeface="+mn-ea"/>
                <a:cs typeface="+mn-cs"/>
              </a:defRPr>
            </a:lvl2pPr>
            <a:lvl3pPr marL="719138" indent="-177800"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600" kern="1200">
                <a:solidFill>
                  <a:schemeClr val="tx1"/>
                </a:solidFill>
                <a:latin typeface="+mn-lt"/>
                <a:ea typeface="+mn-ea"/>
                <a:cs typeface="+mn-cs"/>
              </a:defRPr>
            </a:lvl3pPr>
            <a:lvl4pPr marL="896938" indent="-177800"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1074738" indent="-177800"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000" indent="0">
              <a:buFont typeface="Wingdings" pitchFamily="2" charset="2"/>
              <a:buNone/>
            </a:pPr>
            <a:r>
              <a:rPr lang="pl-PL" dirty="0"/>
              <a:t>XAML</a:t>
            </a:r>
            <a:endParaRPr lang="en-US" dirty="0"/>
          </a:p>
        </p:txBody>
      </p:sp>
    </p:spTree>
    <p:extLst>
      <p:ext uri="{BB962C8B-B14F-4D97-AF65-F5344CB8AC3E}">
        <p14:creationId xmlns:p14="http://schemas.microsoft.com/office/powerpoint/2010/main" val="152900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15</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XAML</a:t>
            </a:r>
            <a:endParaRPr lang="en-GB" dirty="0"/>
          </a:p>
        </p:txBody>
      </p:sp>
      <p:sp>
        <p:nvSpPr>
          <p:cNvPr id="8" name="Symbol zastępczy tekstu 7">
            <a:extLst>
              <a:ext uri="{FF2B5EF4-FFF2-40B4-BE49-F238E27FC236}">
                <a16:creationId xmlns:a16="http://schemas.microsoft.com/office/drawing/2014/main" id="{9855519E-32FF-4ECB-A38B-59E1E9A38F82}"/>
              </a:ext>
            </a:extLst>
          </p:cNvPr>
          <p:cNvSpPr>
            <a:spLocks noGrp="1"/>
          </p:cNvSpPr>
          <p:nvPr>
            <p:ph type="body" sz="quarter" idx="13"/>
          </p:nvPr>
        </p:nvSpPr>
        <p:spPr>
          <a:xfrm>
            <a:off x="745072" y="1044065"/>
            <a:ext cx="9690878" cy="1237124"/>
          </a:xfrm>
        </p:spPr>
        <p:txBody>
          <a:bodyPr/>
          <a:lstStyle/>
          <a:p>
            <a:pPr marL="90000" indent="0">
              <a:buNone/>
            </a:pPr>
            <a:r>
              <a:rPr lang="en-US" u="sng" dirty="0"/>
              <a:t>Extensible Application Markup Language</a:t>
            </a:r>
          </a:p>
          <a:p>
            <a:r>
              <a:rPr lang="en-US" dirty="0"/>
              <a:t>variant of XML for describing GUI</a:t>
            </a:r>
            <a:r>
              <a:rPr lang="pl-PL" dirty="0"/>
              <a:t> (</a:t>
            </a:r>
            <a:r>
              <a:rPr lang="pl-PL" dirty="0" err="1"/>
              <a:t>must</a:t>
            </a:r>
            <a:r>
              <a:rPr lang="pl-PL" dirty="0"/>
              <a:t> be </a:t>
            </a:r>
            <a:r>
              <a:rPr lang="pl-PL" dirty="0" err="1"/>
              <a:t>valid</a:t>
            </a:r>
            <a:r>
              <a:rPr lang="pl-PL" dirty="0"/>
              <a:t> XML)</a:t>
            </a:r>
          </a:p>
          <a:p>
            <a:r>
              <a:rPr lang="pl-PL" dirty="0" err="1"/>
              <a:t>unlike</a:t>
            </a:r>
            <a:r>
              <a:rPr lang="pl-PL" dirty="0"/>
              <a:t> XML </a:t>
            </a:r>
            <a:r>
              <a:rPr lang="pl-PL" dirty="0" err="1"/>
              <a:t>supports</a:t>
            </a:r>
            <a:r>
              <a:rPr lang="pl-PL" dirty="0"/>
              <a:t> </a:t>
            </a:r>
            <a:r>
              <a:rPr lang="pl-PL" i="1" dirty="0" err="1"/>
              <a:t>property</a:t>
            </a:r>
            <a:r>
              <a:rPr lang="pl-PL" i="1" dirty="0"/>
              <a:t> element </a:t>
            </a:r>
            <a:r>
              <a:rPr lang="pl-PL" i="1" dirty="0" err="1"/>
              <a:t>syntax</a:t>
            </a:r>
            <a:endParaRPr lang="en-US" i="1" dirty="0"/>
          </a:p>
        </p:txBody>
      </p:sp>
      <p:sp>
        <p:nvSpPr>
          <p:cNvPr id="2" name="Prostokąt 1">
            <a:extLst>
              <a:ext uri="{FF2B5EF4-FFF2-40B4-BE49-F238E27FC236}">
                <a16:creationId xmlns:a16="http://schemas.microsoft.com/office/drawing/2014/main" id="{FD938BA1-E11E-4C55-A286-D1A677EAC589}"/>
              </a:ext>
            </a:extLst>
          </p:cNvPr>
          <p:cNvSpPr/>
          <p:nvPr/>
        </p:nvSpPr>
        <p:spPr>
          <a:xfrm>
            <a:off x="551230" y="2554921"/>
            <a:ext cx="10560620" cy="3108543"/>
          </a:xfrm>
          <a:prstGeom prst="rect">
            <a:avLst/>
          </a:prstGeom>
        </p:spPr>
        <p:txBody>
          <a:bodyPr wrap="square">
            <a:spAutoFit/>
          </a:bodyPr>
          <a:lstStyle/>
          <a:p>
            <a:r>
              <a:rPr lang="en-GB" sz="1400" dirty="0">
                <a:solidFill>
                  <a:srgbClr val="0000FF"/>
                </a:solidFill>
                <a:latin typeface="Consolas" panose="020B0609020204030204" pitchFamily="49" charset="0"/>
              </a:rPr>
              <a:t>&lt;</a:t>
            </a:r>
            <a:r>
              <a:rPr lang="en-GB" sz="1400" dirty="0">
                <a:solidFill>
                  <a:srgbClr val="A31515"/>
                </a:solidFill>
                <a:latin typeface="Consolas" panose="020B0609020204030204" pitchFamily="49" charset="0"/>
              </a:rPr>
              <a:t>Page</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 x</a:t>
            </a:r>
            <a:r>
              <a:rPr lang="en-GB" sz="1400" dirty="0">
                <a:solidFill>
                  <a:srgbClr val="0000FF"/>
                </a:solidFill>
                <a:latin typeface="Consolas" panose="020B0609020204030204" pitchFamily="49" charset="0"/>
              </a:rPr>
              <a:t>:</a:t>
            </a:r>
            <a:r>
              <a:rPr lang="en-GB" sz="1400" dirty="0">
                <a:solidFill>
                  <a:srgbClr val="FF0000"/>
                </a:solidFill>
                <a:latin typeface="Consolas" panose="020B0609020204030204" pitchFamily="49" charset="0"/>
              </a:rPr>
              <a:t>Class</a:t>
            </a:r>
            <a:r>
              <a:rPr lang="en-GB" sz="1400" dirty="0">
                <a:solidFill>
                  <a:srgbClr val="0000FF"/>
                </a:solidFill>
                <a:latin typeface="Consolas" panose="020B0609020204030204" pitchFamily="49" charset="0"/>
              </a:rPr>
              <a:t>="</a:t>
            </a:r>
            <a:r>
              <a:rPr lang="pl-PL" sz="1400" dirty="0">
                <a:solidFill>
                  <a:srgbClr val="0000FF"/>
                </a:solidFill>
                <a:latin typeface="Consolas" panose="020B0609020204030204" pitchFamily="49" charset="0"/>
              </a:rPr>
              <a:t>My</a:t>
            </a:r>
            <a:r>
              <a:rPr lang="en-GB" sz="1400" dirty="0" err="1">
                <a:solidFill>
                  <a:srgbClr val="0000FF"/>
                </a:solidFill>
                <a:latin typeface="Consolas" panose="020B0609020204030204" pitchFamily="49" charset="0"/>
              </a:rPr>
              <a:t>App.Main</a:t>
            </a:r>
            <a:r>
              <a:rPr lang="en-GB" sz="1400" dirty="0">
                <a:solidFill>
                  <a:srgbClr val="0000FF"/>
                </a:solidFill>
                <a:latin typeface="Consolas" panose="020B0609020204030204" pitchFamily="49" charset="0"/>
              </a:rPr>
              <a:t>"</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xmlns</a:t>
            </a:r>
            <a:r>
              <a:rPr lang="en-GB" sz="1400" dirty="0">
                <a:solidFill>
                  <a:srgbClr val="0000FF"/>
                </a:solidFill>
                <a:latin typeface="Consolas" panose="020B0609020204030204" pitchFamily="49" charset="0"/>
              </a:rPr>
              <a:t>="http://schemas.microsoft.com/</a:t>
            </a:r>
            <a:r>
              <a:rPr lang="en-GB" sz="1400" dirty="0" err="1">
                <a:solidFill>
                  <a:srgbClr val="0000FF"/>
                </a:solidFill>
                <a:latin typeface="Consolas" panose="020B0609020204030204" pitchFamily="49" charset="0"/>
              </a:rPr>
              <a:t>winfx</a:t>
            </a:r>
            <a:r>
              <a:rPr lang="en-GB" sz="1400" dirty="0">
                <a:solidFill>
                  <a:srgbClr val="0000FF"/>
                </a:solidFill>
                <a:latin typeface="Consolas" panose="020B0609020204030204" pitchFamily="49" charset="0"/>
              </a:rPr>
              <a:t>/2006/</a:t>
            </a:r>
            <a:r>
              <a:rPr lang="en-GB" sz="1400" dirty="0" err="1">
                <a:solidFill>
                  <a:srgbClr val="0000FF"/>
                </a:solidFill>
                <a:latin typeface="Consolas" panose="020B0609020204030204" pitchFamily="49" charset="0"/>
              </a:rPr>
              <a:t>xaml</a:t>
            </a:r>
            <a:r>
              <a:rPr lang="en-GB" sz="1400" dirty="0">
                <a:solidFill>
                  <a:srgbClr val="0000FF"/>
                </a:solidFill>
                <a:latin typeface="Consolas" panose="020B0609020204030204" pitchFamily="49" charset="0"/>
              </a:rPr>
              <a:t>/presentation"</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xmlns</a:t>
            </a:r>
            <a:r>
              <a:rPr lang="en-GB" sz="1400" dirty="0" err="1">
                <a:solidFill>
                  <a:srgbClr val="0000FF"/>
                </a:solidFill>
                <a:latin typeface="Consolas" panose="020B0609020204030204" pitchFamily="49" charset="0"/>
              </a:rPr>
              <a:t>:</a:t>
            </a:r>
            <a:r>
              <a:rPr lang="en-GB" sz="1400" dirty="0" err="1">
                <a:solidFill>
                  <a:srgbClr val="FF0000"/>
                </a:solidFill>
                <a:latin typeface="Consolas" panose="020B0609020204030204" pitchFamily="49" charset="0"/>
              </a:rPr>
              <a:t>x</a:t>
            </a:r>
            <a:r>
              <a:rPr lang="en-GB" sz="1400" dirty="0">
                <a:solidFill>
                  <a:srgbClr val="0000FF"/>
                </a:solidFill>
                <a:latin typeface="Consolas" panose="020B0609020204030204" pitchFamily="49" charset="0"/>
              </a:rPr>
              <a:t>="http://schemas.microsoft.com/</a:t>
            </a:r>
            <a:r>
              <a:rPr lang="en-GB" sz="1400" dirty="0" err="1">
                <a:solidFill>
                  <a:srgbClr val="0000FF"/>
                </a:solidFill>
                <a:latin typeface="Consolas" panose="020B0609020204030204" pitchFamily="49" charset="0"/>
              </a:rPr>
              <a:t>winfx</a:t>
            </a:r>
            <a:r>
              <a:rPr lang="en-GB" sz="1400" dirty="0">
                <a:solidFill>
                  <a:srgbClr val="0000FF"/>
                </a:solidFill>
                <a:latin typeface="Consolas" panose="020B0609020204030204" pitchFamily="49" charset="0"/>
              </a:rPr>
              <a:t>/2006/</a:t>
            </a:r>
            <a:r>
              <a:rPr lang="en-GB" sz="1400" dirty="0" err="1">
                <a:solidFill>
                  <a:srgbClr val="0000FF"/>
                </a:solidFill>
                <a:latin typeface="Consolas" panose="020B0609020204030204" pitchFamily="49" charset="0"/>
              </a:rPr>
              <a:t>xaml</a:t>
            </a:r>
            <a:r>
              <a:rPr lang="en-GB" sz="1400" dirty="0">
                <a:solidFill>
                  <a:srgbClr val="0000FF"/>
                </a:solidFill>
                <a:latin typeface="Consolas" panose="020B0609020204030204" pitchFamily="49" charset="0"/>
              </a:rPr>
              <a:t>"</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xmlns</a:t>
            </a:r>
            <a:r>
              <a:rPr lang="en-GB" sz="1400" dirty="0" err="1">
                <a:solidFill>
                  <a:srgbClr val="0000FF"/>
                </a:solidFill>
                <a:latin typeface="Consolas" panose="020B0609020204030204" pitchFamily="49" charset="0"/>
              </a:rPr>
              <a:t>:</a:t>
            </a:r>
            <a:r>
              <a:rPr lang="en-GB" sz="1400" dirty="0" err="1">
                <a:solidFill>
                  <a:srgbClr val="FF0000"/>
                </a:solidFill>
                <a:latin typeface="Consolas" panose="020B0609020204030204" pitchFamily="49" charset="0"/>
              </a:rPr>
              <a:t>local</a:t>
            </a:r>
            <a:r>
              <a:rPr lang="en-GB" sz="1400" dirty="0">
                <a:solidFill>
                  <a:srgbClr val="0000FF"/>
                </a:solidFill>
                <a:latin typeface="Consolas" panose="020B0609020204030204" pitchFamily="49" charset="0"/>
              </a:rPr>
              <a:t>="using:</a:t>
            </a:r>
            <a:r>
              <a:rPr lang="pl-PL" sz="1400" dirty="0">
                <a:solidFill>
                  <a:srgbClr val="0000FF"/>
                </a:solidFill>
                <a:latin typeface="Consolas" panose="020B0609020204030204" pitchFamily="49" charset="0"/>
              </a:rPr>
              <a:t>My</a:t>
            </a:r>
            <a:r>
              <a:rPr lang="en-GB" sz="1400" dirty="0">
                <a:solidFill>
                  <a:srgbClr val="0000FF"/>
                </a:solidFill>
                <a:latin typeface="Consolas" panose="020B0609020204030204" pitchFamily="49" charset="0"/>
              </a:rPr>
              <a:t>App"</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xmlns</a:t>
            </a:r>
            <a:r>
              <a:rPr lang="en-GB" sz="1400" dirty="0" err="1">
                <a:solidFill>
                  <a:srgbClr val="0000FF"/>
                </a:solidFill>
                <a:latin typeface="Consolas" panose="020B0609020204030204" pitchFamily="49" charset="0"/>
              </a:rPr>
              <a:t>:</a:t>
            </a:r>
            <a:r>
              <a:rPr lang="en-GB" sz="1400" dirty="0" err="1">
                <a:solidFill>
                  <a:srgbClr val="FF0000"/>
                </a:solidFill>
                <a:latin typeface="Consolas" panose="020B0609020204030204" pitchFamily="49" charset="0"/>
              </a:rPr>
              <a:t>d</a:t>
            </a:r>
            <a:r>
              <a:rPr lang="en-GB" sz="1400" dirty="0">
                <a:solidFill>
                  <a:srgbClr val="0000FF"/>
                </a:solidFill>
                <a:latin typeface="Consolas" panose="020B0609020204030204" pitchFamily="49" charset="0"/>
              </a:rPr>
              <a:t>="http://schemas.microsoft.com/expression/blend/2008"</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xmlns</a:t>
            </a:r>
            <a:r>
              <a:rPr lang="en-GB" sz="1400" dirty="0" err="1">
                <a:solidFill>
                  <a:srgbClr val="0000FF"/>
                </a:solidFill>
                <a:latin typeface="Consolas" panose="020B0609020204030204" pitchFamily="49" charset="0"/>
              </a:rPr>
              <a:t>:</a:t>
            </a:r>
            <a:r>
              <a:rPr lang="en-GB" sz="1400" dirty="0" err="1">
                <a:solidFill>
                  <a:srgbClr val="FF0000"/>
                </a:solidFill>
                <a:latin typeface="Consolas" panose="020B0609020204030204" pitchFamily="49" charset="0"/>
              </a:rPr>
              <a:t>mc</a:t>
            </a:r>
            <a:r>
              <a:rPr lang="en-GB" sz="1400" dirty="0">
                <a:solidFill>
                  <a:srgbClr val="0000FF"/>
                </a:solidFill>
                <a:latin typeface="Consolas" panose="020B0609020204030204" pitchFamily="49" charset="0"/>
              </a:rPr>
              <a:t>="http://schemas.openxmlformats.org/</a:t>
            </a:r>
            <a:r>
              <a:rPr lang="en-GB" sz="1400" dirty="0" err="1">
                <a:solidFill>
                  <a:srgbClr val="0000FF"/>
                </a:solidFill>
                <a:latin typeface="Consolas" panose="020B0609020204030204" pitchFamily="49" charset="0"/>
              </a:rPr>
              <a:t>markup</a:t>
            </a:r>
            <a:r>
              <a:rPr lang="en-GB" sz="1400" dirty="0">
                <a:solidFill>
                  <a:srgbClr val="0000FF"/>
                </a:solidFill>
                <a:latin typeface="Consolas" panose="020B0609020204030204" pitchFamily="49" charset="0"/>
              </a:rPr>
              <a:t>-compatibility/2006"</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mc</a:t>
            </a:r>
            <a:r>
              <a:rPr lang="en-GB" sz="1400" dirty="0" err="1">
                <a:solidFill>
                  <a:srgbClr val="0000FF"/>
                </a:solidFill>
                <a:latin typeface="Consolas" panose="020B0609020204030204" pitchFamily="49" charset="0"/>
              </a:rPr>
              <a:t>:</a:t>
            </a:r>
            <a:r>
              <a:rPr lang="en-GB" sz="1400" dirty="0" err="1">
                <a:solidFill>
                  <a:srgbClr val="FF0000"/>
                </a:solidFill>
                <a:latin typeface="Consolas" panose="020B0609020204030204" pitchFamily="49" charset="0"/>
              </a:rPr>
              <a:t>Ignorable</a:t>
            </a:r>
            <a:r>
              <a:rPr lang="en-GB" sz="1400" dirty="0">
                <a:solidFill>
                  <a:srgbClr val="0000FF"/>
                </a:solidFill>
                <a:latin typeface="Consolas" panose="020B0609020204030204" pitchFamily="49" charset="0"/>
              </a:rPr>
              <a:t>="d"</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 Background</a:t>
            </a:r>
            <a:r>
              <a:rPr lang="en-GB" sz="1400" dirty="0">
                <a:solidFill>
                  <a:srgbClr val="0000FF"/>
                </a:solidFill>
                <a:latin typeface="Consolas" panose="020B0609020204030204" pitchFamily="49" charset="0"/>
              </a:rPr>
              <a:t>="{</a:t>
            </a:r>
            <a:r>
              <a:rPr lang="en-GB" sz="1400" dirty="0" err="1">
                <a:solidFill>
                  <a:srgbClr val="A31515"/>
                </a:solidFill>
                <a:latin typeface="Consolas" panose="020B0609020204030204" pitchFamily="49" charset="0"/>
              </a:rPr>
              <a:t>ThemeResource</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ApplicationPageBackgroundThemeBrush</a:t>
            </a:r>
            <a:r>
              <a:rPr lang="en-GB" sz="1400" dirty="0">
                <a:solidFill>
                  <a:srgbClr val="0000FF"/>
                </a:solidFill>
                <a:latin typeface="Consolas" panose="020B0609020204030204" pitchFamily="49" charset="0"/>
              </a:rPr>
              <a:t>}"&gt;</a:t>
            </a:r>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&lt;</a:t>
            </a:r>
            <a:r>
              <a:rPr lang="pl-PL" sz="1400" dirty="0" err="1">
                <a:solidFill>
                  <a:srgbClr val="A31515"/>
                </a:solidFill>
                <a:latin typeface="Consolas" panose="020B0609020204030204" pitchFamily="49" charset="0"/>
              </a:rPr>
              <a:t>Grid</a:t>
            </a:r>
            <a:r>
              <a:rPr lang="en-GB" sz="1400" dirty="0">
                <a:solidFill>
                  <a:srgbClr val="0000FF"/>
                </a:solidFill>
                <a:latin typeface="Consolas" panose="020B0609020204030204" pitchFamily="49" charset="0"/>
              </a:rPr>
              <a:t>&gt;</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A31515"/>
                </a:solidFill>
                <a:latin typeface="Consolas" panose="020B0609020204030204" pitchFamily="49" charset="0"/>
              </a:rPr>
              <a:t>Button</a:t>
            </a:r>
            <a:r>
              <a:rPr lang="en-US" sz="1400" dirty="0">
                <a:solidFill>
                  <a:srgbClr val="FF0000"/>
                </a:solidFill>
                <a:latin typeface="Consolas" panose="020B0609020204030204" pitchFamily="49" charset="0"/>
              </a:rPr>
              <a:t> Content</a:t>
            </a:r>
            <a:r>
              <a:rPr lang="en-US" sz="1400" dirty="0">
                <a:solidFill>
                  <a:srgbClr val="0000FF"/>
                </a:solidFill>
                <a:latin typeface="Consolas" panose="020B0609020204030204" pitchFamily="49" charset="0"/>
              </a:rPr>
              <a:t>="Button Test"</a:t>
            </a:r>
            <a:r>
              <a:rPr lang="en-US" sz="1400" dirty="0">
                <a:solidFill>
                  <a:srgbClr val="FF0000"/>
                </a:solidFill>
                <a:latin typeface="Consolas" panose="020B0609020204030204" pitchFamily="49" charset="0"/>
              </a:rPr>
              <a:t> Click</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Button_Click</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&lt;</a:t>
            </a:r>
            <a:r>
              <a:rPr lang="en-GB" sz="1400" dirty="0" err="1">
                <a:solidFill>
                  <a:srgbClr val="A31515"/>
                </a:solidFill>
                <a:latin typeface="Consolas" panose="020B0609020204030204" pitchFamily="49" charset="0"/>
              </a:rPr>
              <a:t>TextBox</a:t>
            </a:r>
            <a:r>
              <a:rPr lang="en-GB" sz="1400" dirty="0">
                <a:solidFill>
                  <a:srgbClr val="FF0000"/>
                </a:solidFill>
                <a:latin typeface="Consolas" panose="020B0609020204030204" pitchFamily="49" charset="0"/>
              </a:rPr>
              <a:t> Text</a:t>
            </a:r>
            <a:r>
              <a:rPr lang="en-GB" sz="1400" dirty="0">
                <a:solidFill>
                  <a:srgbClr val="0000FF"/>
                </a:solidFill>
                <a:latin typeface="Consolas" panose="020B0609020204030204" pitchFamily="49" charset="0"/>
              </a:rPr>
              <a:t>="{</a:t>
            </a:r>
            <a:r>
              <a:rPr lang="en-GB" sz="1400" dirty="0" err="1">
                <a:solidFill>
                  <a:srgbClr val="A31515"/>
                </a:solidFill>
                <a:latin typeface="Consolas" panose="020B0609020204030204" pitchFamily="49" charset="0"/>
              </a:rPr>
              <a:t>x</a:t>
            </a:r>
            <a:r>
              <a:rPr lang="en-GB" sz="1400" dirty="0" err="1">
                <a:solidFill>
                  <a:srgbClr val="0000FF"/>
                </a:solidFill>
                <a:latin typeface="Consolas" panose="020B0609020204030204" pitchFamily="49" charset="0"/>
              </a:rPr>
              <a:t>:</a:t>
            </a:r>
            <a:r>
              <a:rPr lang="en-GB" sz="1400" dirty="0" err="1">
                <a:solidFill>
                  <a:srgbClr val="A31515"/>
                </a:solidFill>
                <a:latin typeface="Consolas" panose="020B0609020204030204" pitchFamily="49" charset="0"/>
              </a:rPr>
              <a:t>Bind</a:t>
            </a:r>
            <a:r>
              <a:rPr lang="en-GB" sz="1400" dirty="0">
                <a:solidFill>
                  <a:srgbClr val="FF0000"/>
                </a:solidFill>
                <a:latin typeface="Consolas" panose="020B0609020204030204" pitchFamily="49" charset="0"/>
              </a:rPr>
              <a:t> Title</a:t>
            </a:r>
            <a:r>
              <a:rPr lang="en-GB" sz="1400" dirty="0">
                <a:solidFill>
                  <a:srgbClr val="0000FF"/>
                </a:solidFill>
                <a:latin typeface="Consolas" panose="020B0609020204030204" pitchFamily="49" charset="0"/>
              </a:rPr>
              <a:t>}"</a:t>
            </a:r>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TextWrapping</a:t>
            </a:r>
            <a:r>
              <a:rPr lang="en-GB" sz="1400" dirty="0">
                <a:solidFill>
                  <a:srgbClr val="0000FF"/>
                </a:solidFill>
                <a:latin typeface="Consolas" panose="020B0609020204030204" pitchFamily="49" charset="0"/>
              </a:rPr>
              <a:t>="Wrap"/&gt;</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&lt;/</a:t>
            </a:r>
            <a:r>
              <a:rPr lang="pl-PL" sz="1400" dirty="0" err="1">
                <a:solidFill>
                  <a:srgbClr val="A31515"/>
                </a:solidFill>
                <a:latin typeface="Consolas" panose="020B0609020204030204" pitchFamily="49" charset="0"/>
              </a:rPr>
              <a:t>Grid</a:t>
            </a:r>
            <a:r>
              <a:rPr lang="en-GB" sz="1400" dirty="0">
                <a:solidFill>
                  <a:srgbClr val="0000FF"/>
                </a:solidFill>
                <a:latin typeface="Consolas" panose="020B0609020204030204" pitchFamily="49" charset="0"/>
              </a:rPr>
              <a:t>&gt;</a:t>
            </a:r>
            <a:endParaRPr lang="en-GB" sz="1400" dirty="0">
              <a:solidFill>
                <a:srgbClr val="000000"/>
              </a:solidFill>
              <a:latin typeface="Consolas" panose="020B0609020204030204" pitchFamily="49" charset="0"/>
            </a:endParaRPr>
          </a:p>
          <a:p>
            <a:r>
              <a:rPr lang="en-GB" sz="1400" dirty="0">
                <a:solidFill>
                  <a:srgbClr val="0000FF"/>
                </a:solidFill>
                <a:latin typeface="Consolas" panose="020B0609020204030204" pitchFamily="49" charset="0"/>
              </a:rPr>
              <a:t>&lt;/</a:t>
            </a:r>
            <a:r>
              <a:rPr lang="en-GB" sz="1400" dirty="0">
                <a:solidFill>
                  <a:srgbClr val="A31515"/>
                </a:solidFill>
                <a:latin typeface="Consolas" panose="020B0609020204030204" pitchFamily="49" charset="0"/>
              </a:rPr>
              <a:t>Page</a:t>
            </a:r>
            <a:r>
              <a:rPr lang="en-GB" sz="1400" dirty="0">
                <a:solidFill>
                  <a:srgbClr val="0000FF"/>
                </a:solidFill>
                <a:latin typeface="Consolas" panose="020B0609020204030204" pitchFamily="49" charset="0"/>
              </a:rPr>
              <a:t>&gt;</a:t>
            </a:r>
            <a:endParaRPr lang="en-GB" sz="1400" dirty="0">
              <a:solidFill>
                <a:srgbClr val="000000"/>
              </a:solidFill>
              <a:latin typeface="Consolas" panose="020B0609020204030204" pitchFamily="49" charset="0"/>
            </a:endParaRPr>
          </a:p>
        </p:txBody>
      </p:sp>
      <p:sp>
        <p:nvSpPr>
          <p:cNvPr id="7" name="Prostokąt 6">
            <a:extLst>
              <a:ext uri="{FF2B5EF4-FFF2-40B4-BE49-F238E27FC236}">
                <a16:creationId xmlns:a16="http://schemas.microsoft.com/office/drawing/2014/main" id="{83AB8490-376A-4A19-87C4-E8877BFF6C51}"/>
              </a:ext>
            </a:extLst>
          </p:cNvPr>
          <p:cNvSpPr/>
          <p:nvPr/>
        </p:nvSpPr>
        <p:spPr>
          <a:xfrm>
            <a:off x="284233" y="6278759"/>
            <a:ext cx="11005569" cy="276999"/>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XmlnsDefinitionAttribute</a:t>
            </a:r>
            <a:r>
              <a:rPr lang="en-US" sz="1200" dirty="0">
                <a:latin typeface="Courier New" panose="02070309020205020404" pitchFamily="49" charset="0"/>
                <a:cs typeface="Courier New" panose="02070309020205020404" pitchFamily="49" charset="0"/>
              </a:rPr>
              <a:t>("http://yournamespace/", "</a:t>
            </a:r>
            <a:r>
              <a:rPr lang="en-US" sz="1200" dirty="0" err="1">
                <a:latin typeface="Courier New" panose="02070309020205020404" pitchFamily="49" charset="0"/>
                <a:cs typeface="Courier New" panose="02070309020205020404" pitchFamily="49" charset="0"/>
              </a:rPr>
              <a:t>Your.Assembly.Namespace</a:t>
            </a:r>
            <a:r>
              <a:rPr lang="en-US" sz="1200" dirty="0">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534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16</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XAML</a:t>
            </a:r>
            <a:endParaRPr lang="en-GB" dirty="0"/>
          </a:p>
        </p:txBody>
      </p:sp>
      <p:sp>
        <p:nvSpPr>
          <p:cNvPr id="22" name="Symbol zastępczy tekstu 7">
            <a:extLst>
              <a:ext uri="{FF2B5EF4-FFF2-40B4-BE49-F238E27FC236}">
                <a16:creationId xmlns:a16="http://schemas.microsoft.com/office/drawing/2014/main" id="{543C7FCE-3A71-40AF-A584-4CE670C2E520}"/>
              </a:ext>
            </a:extLst>
          </p:cNvPr>
          <p:cNvSpPr>
            <a:spLocks noGrp="1"/>
          </p:cNvSpPr>
          <p:nvPr>
            <p:ph type="body" sz="quarter" idx="13"/>
          </p:nvPr>
        </p:nvSpPr>
        <p:spPr>
          <a:xfrm>
            <a:off x="1250560" y="1340710"/>
            <a:ext cx="10750259" cy="3486458"/>
          </a:xfrm>
        </p:spPr>
        <p:txBody>
          <a:bodyPr/>
          <a:lstStyle/>
          <a:p>
            <a:pPr marL="90000" indent="0">
              <a:buNone/>
            </a:pPr>
            <a:r>
              <a:rPr lang="pl-PL" sz="2000" b="1" u="sng" dirty="0" err="1"/>
              <a:t>Scope</a:t>
            </a:r>
            <a:endParaRPr lang="pl-PL" dirty="0"/>
          </a:p>
          <a:p>
            <a:r>
              <a:rPr lang="pl-PL" dirty="0"/>
              <a:t>Controls</a:t>
            </a:r>
          </a:p>
          <a:p>
            <a:r>
              <a:rPr lang="pl-PL" dirty="0" err="1"/>
              <a:t>Panels</a:t>
            </a:r>
            <a:endParaRPr lang="pl-PL" dirty="0"/>
          </a:p>
          <a:p>
            <a:r>
              <a:rPr lang="pl-PL" dirty="0" err="1"/>
              <a:t>Resources</a:t>
            </a:r>
            <a:endParaRPr lang="pl-PL" dirty="0"/>
          </a:p>
          <a:p>
            <a:r>
              <a:rPr lang="pl-PL" dirty="0" err="1"/>
              <a:t>Styles</a:t>
            </a:r>
            <a:endParaRPr lang="pl-PL" dirty="0"/>
          </a:p>
          <a:p>
            <a:r>
              <a:rPr lang="pl-PL" dirty="0"/>
              <a:t>Templates</a:t>
            </a:r>
          </a:p>
          <a:p>
            <a:r>
              <a:rPr lang="pl-PL" dirty="0" err="1"/>
              <a:t>Animations</a:t>
            </a:r>
            <a:r>
              <a:rPr lang="pl-PL" dirty="0"/>
              <a:t> + </a:t>
            </a:r>
            <a:r>
              <a:rPr lang="pl-PL" dirty="0" err="1"/>
              <a:t>Transformations</a:t>
            </a:r>
            <a:endParaRPr lang="pl-PL" dirty="0"/>
          </a:p>
          <a:p>
            <a:endParaRPr lang="en-US" dirty="0"/>
          </a:p>
        </p:txBody>
      </p:sp>
    </p:spTree>
    <p:extLst>
      <p:ext uri="{BB962C8B-B14F-4D97-AF65-F5344CB8AC3E}">
        <p14:creationId xmlns:p14="http://schemas.microsoft.com/office/powerpoint/2010/main" val="253609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17</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XAML</a:t>
            </a:r>
            <a:endParaRPr lang="en-GB" dirty="0"/>
          </a:p>
        </p:txBody>
      </p:sp>
      <p:sp>
        <p:nvSpPr>
          <p:cNvPr id="22" name="Symbol zastępczy tekstu 7">
            <a:extLst>
              <a:ext uri="{FF2B5EF4-FFF2-40B4-BE49-F238E27FC236}">
                <a16:creationId xmlns:a16="http://schemas.microsoft.com/office/drawing/2014/main" id="{543C7FCE-3A71-40AF-A584-4CE670C2E520}"/>
              </a:ext>
            </a:extLst>
          </p:cNvPr>
          <p:cNvSpPr>
            <a:spLocks noGrp="1"/>
          </p:cNvSpPr>
          <p:nvPr>
            <p:ph type="body" sz="quarter" idx="13"/>
          </p:nvPr>
        </p:nvSpPr>
        <p:spPr>
          <a:xfrm>
            <a:off x="1250561" y="1412720"/>
            <a:ext cx="9690878" cy="3486458"/>
          </a:xfrm>
        </p:spPr>
        <p:txBody>
          <a:bodyPr/>
          <a:lstStyle/>
          <a:p>
            <a:pPr marL="90000" indent="0">
              <a:buNone/>
            </a:pPr>
            <a:r>
              <a:rPr lang="pl-PL" sz="2000" b="1" u="sng" dirty="0" err="1"/>
              <a:t>Panels</a:t>
            </a:r>
            <a:endParaRPr lang="pl-PL" dirty="0"/>
          </a:p>
          <a:p>
            <a:r>
              <a:rPr lang="pl-PL" dirty="0" err="1"/>
              <a:t>Grid</a:t>
            </a:r>
            <a:endParaRPr lang="pl-PL" dirty="0"/>
          </a:p>
          <a:p>
            <a:r>
              <a:rPr lang="pl-PL" dirty="0" err="1"/>
              <a:t>RelativePanel</a:t>
            </a:r>
            <a:endParaRPr lang="pl-PL" dirty="0"/>
          </a:p>
          <a:p>
            <a:r>
              <a:rPr lang="pl-PL" dirty="0" err="1"/>
              <a:t>StackPanel</a:t>
            </a:r>
            <a:endParaRPr lang="pl-PL" dirty="0"/>
          </a:p>
          <a:p>
            <a:r>
              <a:rPr lang="pl-PL" dirty="0" err="1"/>
              <a:t>ScrollViewer</a:t>
            </a:r>
            <a:endParaRPr lang="pl-PL" dirty="0"/>
          </a:p>
          <a:p>
            <a:r>
              <a:rPr lang="pl-PL" dirty="0" err="1"/>
              <a:t>VariableSizedWrapGrid</a:t>
            </a:r>
            <a:endParaRPr lang="pl-PL" dirty="0"/>
          </a:p>
          <a:p>
            <a:r>
              <a:rPr lang="pl-PL" dirty="0" err="1"/>
              <a:t>Canvas</a:t>
            </a:r>
            <a:endParaRPr lang="pl-PL" dirty="0"/>
          </a:p>
          <a:p>
            <a:endParaRPr lang="en-US" dirty="0"/>
          </a:p>
        </p:txBody>
      </p:sp>
    </p:spTree>
    <p:extLst>
      <p:ext uri="{BB962C8B-B14F-4D97-AF65-F5344CB8AC3E}">
        <p14:creationId xmlns:p14="http://schemas.microsoft.com/office/powerpoint/2010/main" val="406373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XAML</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18</a:t>
            </a:fld>
            <a:endParaRPr lang="en-US" dirty="0"/>
          </a:p>
        </p:txBody>
      </p:sp>
      <p:sp>
        <p:nvSpPr>
          <p:cNvPr id="8" name="Tytuł 5">
            <a:extLst>
              <a:ext uri="{FF2B5EF4-FFF2-40B4-BE49-F238E27FC236}">
                <a16:creationId xmlns:a16="http://schemas.microsoft.com/office/drawing/2014/main" id="{66745A86-67EA-4578-A585-2E43AD18684D}"/>
              </a:ext>
            </a:extLst>
          </p:cNvPr>
          <p:cNvSpPr txBox="1">
            <a:spLocks/>
          </p:cNvSpPr>
          <p:nvPr/>
        </p:nvSpPr>
        <p:spPr>
          <a:xfrm>
            <a:off x="1415350" y="1628750"/>
            <a:ext cx="11016604" cy="86360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pl-PL" sz="4400" dirty="0" err="1"/>
              <a:t>Exercise</a:t>
            </a:r>
            <a:r>
              <a:rPr lang="pl-PL" sz="4400" dirty="0"/>
              <a:t> </a:t>
            </a:r>
            <a:r>
              <a:rPr lang="pl-PL" sz="2800" dirty="0"/>
              <a:t>(30 min)</a:t>
            </a:r>
            <a:endParaRPr lang="en-GB" sz="4400" dirty="0"/>
          </a:p>
        </p:txBody>
      </p:sp>
      <p:sp>
        <p:nvSpPr>
          <p:cNvPr id="3" name="pole tekstowe 2">
            <a:extLst>
              <a:ext uri="{FF2B5EF4-FFF2-40B4-BE49-F238E27FC236}">
                <a16:creationId xmlns:a16="http://schemas.microsoft.com/office/drawing/2014/main" id="{40D3E435-AE42-4D2C-9FD8-A7D79CA22CB4}"/>
              </a:ext>
            </a:extLst>
          </p:cNvPr>
          <p:cNvSpPr txBox="1"/>
          <p:nvPr/>
        </p:nvSpPr>
        <p:spPr bwMode="auto">
          <a:xfrm>
            <a:off x="1487360" y="2708900"/>
            <a:ext cx="3934731" cy="555665"/>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marL="342900" indent="-342900" algn="l">
              <a:lnSpc>
                <a:spcPct val="200000"/>
              </a:lnSpc>
              <a:spcBef>
                <a:spcPts val="0"/>
              </a:spcBef>
              <a:buFont typeface="+mj-lt"/>
              <a:buAutoNum type="arabicPeriod"/>
            </a:pPr>
            <a:r>
              <a:rPr lang="pl-PL" dirty="0" err="1">
                <a:latin typeface="Verdana" panose="020B0604030504040204" pitchFamily="34" charset="0"/>
              </a:rPr>
              <a:t>Create</a:t>
            </a:r>
            <a:r>
              <a:rPr lang="pl-PL" dirty="0">
                <a:latin typeface="Verdana" panose="020B0604030504040204" pitchFamily="34" charset="0"/>
              </a:rPr>
              <a:t> </a:t>
            </a:r>
            <a:r>
              <a:rPr lang="pl-PL" dirty="0" err="1">
                <a:latin typeface="Verdana" panose="020B0604030504040204" pitchFamily="34" charset="0"/>
              </a:rPr>
              <a:t>view</a:t>
            </a:r>
            <a:r>
              <a:rPr lang="pl-PL" dirty="0">
                <a:latin typeface="Verdana" panose="020B0604030504040204" pitchFamily="34" charset="0"/>
              </a:rPr>
              <a:t> </a:t>
            </a:r>
            <a:r>
              <a:rPr lang="pl-PL" dirty="0" err="1">
                <a:latin typeface="Verdana" panose="020B0604030504040204" pitchFamily="34" charset="0"/>
              </a:rPr>
              <a:t>that</a:t>
            </a:r>
            <a:r>
              <a:rPr lang="pl-PL" dirty="0">
                <a:latin typeface="Verdana" panose="020B0604030504040204" pitchFamily="34" charset="0"/>
              </a:rPr>
              <a:t> </a:t>
            </a:r>
            <a:r>
              <a:rPr lang="pl-PL" dirty="0" err="1">
                <a:latin typeface="Verdana" panose="020B0604030504040204" pitchFamily="34" charset="0"/>
              </a:rPr>
              <a:t>looks</a:t>
            </a:r>
            <a:r>
              <a:rPr lang="pl-PL" dirty="0">
                <a:latin typeface="Verdana" panose="020B0604030504040204" pitchFamily="34" charset="0"/>
              </a:rPr>
              <a:t> </a:t>
            </a:r>
            <a:r>
              <a:rPr lang="pl-PL" dirty="0" err="1">
                <a:latin typeface="Verdana" panose="020B0604030504040204" pitchFamily="34" charset="0"/>
              </a:rPr>
              <a:t>like</a:t>
            </a:r>
            <a:r>
              <a:rPr lang="pl-PL" dirty="0">
                <a:latin typeface="Verdana" panose="020B0604030504040204" pitchFamily="34" charset="0"/>
              </a:rPr>
              <a:t> </a:t>
            </a:r>
            <a:r>
              <a:rPr lang="pl-PL" dirty="0" err="1">
                <a:latin typeface="Verdana" panose="020B0604030504040204" pitchFamily="34" charset="0"/>
              </a:rPr>
              <a:t>this</a:t>
            </a:r>
            <a:endParaRPr lang="pl-PL" dirty="0">
              <a:latin typeface="Verdana" panose="020B0604030504040204" pitchFamily="34" charset="0"/>
            </a:endParaRPr>
          </a:p>
        </p:txBody>
      </p:sp>
      <p:pic>
        <p:nvPicPr>
          <p:cNvPr id="6" name="Obraz 5">
            <a:extLst>
              <a:ext uri="{FF2B5EF4-FFF2-40B4-BE49-F238E27FC236}">
                <a16:creationId xmlns:a16="http://schemas.microsoft.com/office/drawing/2014/main" id="{3D5AD2FD-A49F-4BC0-B50F-B397281EF89B}"/>
              </a:ext>
            </a:extLst>
          </p:cNvPr>
          <p:cNvPicPr>
            <a:picLocks noChangeAspect="1"/>
          </p:cNvPicPr>
          <p:nvPr/>
        </p:nvPicPr>
        <p:blipFill>
          <a:blip r:embed="rId2"/>
          <a:stretch>
            <a:fillRect/>
          </a:stretch>
        </p:blipFill>
        <p:spPr>
          <a:xfrm>
            <a:off x="6096000" y="968376"/>
            <a:ext cx="4781550" cy="4219575"/>
          </a:xfrm>
          <a:prstGeom prst="rect">
            <a:avLst/>
          </a:prstGeom>
        </p:spPr>
      </p:pic>
    </p:spTree>
    <p:extLst>
      <p:ext uri="{BB962C8B-B14F-4D97-AF65-F5344CB8AC3E}">
        <p14:creationId xmlns:p14="http://schemas.microsoft.com/office/powerpoint/2010/main" val="9347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19</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a:t>Data </a:t>
            </a:r>
            <a:r>
              <a:rPr lang="pl-PL" sz="6600" dirty="0" err="1"/>
              <a:t>Binding</a:t>
            </a:r>
            <a:endParaRPr lang="en-GB" sz="6600" dirty="0"/>
          </a:p>
        </p:txBody>
      </p:sp>
    </p:spTree>
    <p:extLst>
      <p:ext uri="{BB962C8B-B14F-4D97-AF65-F5344CB8AC3E}">
        <p14:creationId xmlns:p14="http://schemas.microsoft.com/office/powerpoint/2010/main" val="420411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ymbol zastępczy tekstu 15">
            <a:extLst>
              <a:ext uri="{FF2B5EF4-FFF2-40B4-BE49-F238E27FC236}">
                <a16:creationId xmlns:a16="http://schemas.microsoft.com/office/drawing/2014/main" id="{B42EFA98-9FF0-4B6A-A576-D5DB48C76919}"/>
              </a:ext>
            </a:extLst>
          </p:cNvPr>
          <p:cNvSpPr>
            <a:spLocks noGrp="1"/>
          </p:cNvSpPr>
          <p:nvPr>
            <p:ph type="body" sz="quarter" idx="14"/>
          </p:nvPr>
        </p:nvSpPr>
        <p:spPr/>
        <p:txBody>
          <a:bodyPr/>
          <a:lstStyle/>
          <a:p>
            <a:endParaRPr lang="en-US"/>
          </a:p>
        </p:txBody>
      </p:sp>
      <p:sp>
        <p:nvSpPr>
          <p:cNvPr id="15" name="Symbol zastępczy tekstu 14">
            <a:extLst>
              <a:ext uri="{FF2B5EF4-FFF2-40B4-BE49-F238E27FC236}">
                <a16:creationId xmlns:a16="http://schemas.microsoft.com/office/drawing/2014/main" id="{F637A629-1DA6-4169-BCE3-594C4CF50739}"/>
              </a:ext>
            </a:extLst>
          </p:cNvPr>
          <p:cNvSpPr>
            <a:spLocks noGrp="1"/>
          </p:cNvSpPr>
          <p:nvPr>
            <p:ph type="body" sz="quarter" idx="13"/>
          </p:nvPr>
        </p:nvSpPr>
        <p:spPr/>
        <p:txBody>
          <a:bodyPr/>
          <a:lstStyle/>
          <a:p>
            <a:r>
              <a:rPr lang="pl-PL" dirty="0"/>
              <a:t>Tymon Marchwicki</a:t>
            </a:r>
            <a:endParaRPr lang="en-US" dirty="0"/>
          </a:p>
        </p:txBody>
      </p:sp>
      <p:sp>
        <p:nvSpPr>
          <p:cNvPr id="14" name="Symbol zastępczy tekstu 13">
            <a:extLst>
              <a:ext uri="{FF2B5EF4-FFF2-40B4-BE49-F238E27FC236}">
                <a16:creationId xmlns:a16="http://schemas.microsoft.com/office/drawing/2014/main" id="{0AB9862D-FA0D-40B7-B9A7-C8C9F5995339}"/>
              </a:ext>
            </a:extLst>
          </p:cNvPr>
          <p:cNvSpPr>
            <a:spLocks noGrp="1"/>
          </p:cNvSpPr>
          <p:nvPr>
            <p:ph type="body" sz="quarter" idx="10"/>
          </p:nvPr>
        </p:nvSpPr>
        <p:spPr/>
        <p:txBody>
          <a:bodyPr/>
          <a:lstStyle/>
          <a:p>
            <a:endParaRPr lang="en-US" dirty="0"/>
          </a:p>
        </p:txBody>
      </p:sp>
      <p:sp>
        <p:nvSpPr>
          <p:cNvPr id="17" name="Symbol zastępczy tekstu 16">
            <a:extLst>
              <a:ext uri="{FF2B5EF4-FFF2-40B4-BE49-F238E27FC236}">
                <a16:creationId xmlns:a16="http://schemas.microsoft.com/office/drawing/2014/main" id="{AAC2C202-1F21-4F14-8588-33F92E64F0E3}"/>
              </a:ext>
            </a:extLst>
          </p:cNvPr>
          <p:cNvSpPr>
            <a:spLocks noGrp="1"/>
          </p:cNvSpPr>
          <p:nvPr>
            <p:ph type="body" sz="quarter" idx="15"/>
          </p:nvPr>
        </p:nvSpPr>
        <p:spPr/>
        <p:txBody>
          <a:bodyPr/>
          <a:lstStyle/>
          <a:p>
            <a:endParaRPr lang="en-US"/>
          </a:p>
        </p:txBody>
      </p:sp>
      <p:sp>
        <p:nvSpPr>
          <p:cNvPr id="18" name="Symbol zastępczy tekstu 17">
            <a:extLst>
              <a:ext uri="{FF2B5EF4-FFF2-40B4-BE49-F238E27FC236}">
                <a16:creationId xmlns:a16="http://schemas.microsoft.com/office/drawing/2014/main" id="{27F19E63-07E3-42FE-B74B-F7A0FE1034E3}"/>
              </a:ext>
            </a:extLst>
          </p:cNvPr>
          <p:cNvSpPr>
            <a:spLocks noGrp="1"/>
          </p:cNvSpPr>
          <p:nvPr>
            <p:ph type="body" sz="quarter" idx="23"/>
          </p:nvPr>
        </p:nvSpPr>
        <p:spPr/>
        <p:txBody>
          <a:bodyPr/>
          <a:lstStyle/>
          <a:p>
            <a:endParaRPr lang="en-US" dirty="0"/>
          </a:p>
        </p:txBody>
      </p:sp>
      <p:sp>
        <p:nvSpPr>
          <p:cNvPr id="19" name="Symbol zastępczy tekstu 18">
            <a:extLst>
              <a:ext uri="{FF2B5EF4-FFF2-40B4-BE49-F238E27FC236}">
                <a16:creationId xmlns:a16="http://schemas.microsoft.com/office/drawing/2014/main" id="{F1505DF1-00F4-4491-89AE-3BB6F6987650}"/>
              </a:ext>
            </a:extLst>
          </p:cNvPr>
          <p:cNvSpPr>
            <a:spLocks noGrp="1"/>
          </p:cNvSpPr>
          <p:nvPr>
            <p:ph type="body" sz="quarter" idx="24"/>
          </p:nvPr>
        </p:nvSpPr>
        <p:spPr/>
        <p:txBody>
          <a:bodyPr vert="horz" lIns="0" tIns="0" rIns="0" bIns="0" rtlCol="0" anchor="t">
            <a:noAutofit/>
          </a:bodyPr>
          <a:lstStyle/>
          <a:p>
            <a:endParaRPr lang="en-US"/>
          </a:p>
        </p:txBody>
      </p:sp>
      <p:sp>
        <p:nvSpPr>
          <p:cNvPr id="20" name="Symbol zastępczy tekstu 19">
            <a:extLst>
              <a:ext uri="{FF2B5EF4-FFF2-40B4-BE49-F238E27FC236}">
                <a16:creationId xmlns:a16="http://schemas.microsoft.com/office/drawing/2014/main" id="{700899E3-02AD-45CC-9C73-7B8C76192199}"/>
              </a:ext>
            </a:extLst>
          </p:cNvPr>
          <p:cNvSpPr>
            <a:spLocks noGrp="1"/>
          </p:cNvSpPr>
          <p:nvPr>
            <p:ph type="body" sz="quarter" idx="25"/>
          </p:nvPr>
        </p:nvSpPr>
        <p:spPr/>
        <p:txBody>
          <a:bodyPr/>
          <a:lstStyle/>
          <a:p>
            <a:endParaRPr lang="en-US" dirty="0"/>
          </a:p>
        </p:txBody>
      </p:sp>
      <p:sp>
        <p:nvSpPr>
          <p:cNvPr id="21" name="Symbol zastępczy tekstu 20">
            <a:extLst>
              <a:ext uri="{FF2B5EF4-FFF2-40B4-BE49-F238E27FC236}">
                <a16:creationId xmlns:a16="http://schemas.microsoft.com/office/drawing/2014/main" id="{9EF64202-76B0-4606-94AD-97C0424669AA}"/>
              </a:ext>
            </a:extLst>
          </p:cNvPr>
          <p:cNvSpPr>
            <a:spLocks noGrp="1"/>
          </p:cNvSpPr>
          <p:nvPr>
            <p:ph type="body" sz="quarter" idx="26"/>
          </p:nvPr>
        </p:nvSpPr>
        <p:spPr/>
        <p:txBody>
          <a:bodyPr/>
          <a:lstStyle/>
          <a:p>
            <a:r>
              <a:rPr lang="pl-PL" dirty="0"/>
              <a:t>Wojciech Tompalski</a:t>
            </a:r>
            <a:endParaRPr lang="en-US" dirty="0"/>
          </a:p>
        </p:txBody>
      </p:sp>
      <p:sp>
        <p:nvSpPr>
          <p:cNvPr id="22" name="Symbol zastępczy tekstu 21">
            <a:extLst>
              <a:ext uri="{FF2B5EF4-FFF2-40B4-BE49-F238E27FC236}">
                <a16:creationId xmlns:a16="http://schemas.microsoft.com/office/drawing/2014/main" id="{023CEA72-2CC9-4B82-BD6E-05DF35EFFD1A}"/>
              </a:ext>
            </a:extLst>
          </p:cNvPr>
          <p:cNvSpPr>
            <a:spLocks noGrp="1"/>
          </p:cNvSpPr>
          <p:nvPr>
            <p:ph type="body" sz="quarter" idx="27"/>
          </p:nvPr>
        </p:nvSpPr>
        <p:spPr/>
        <p:txBody>
          <a:bodyPr/>
          <a:lstStyle/>
          <a:p>
            <a:endParaRPr lang="en-US" dirty="0"/>
          </a:p>
        </p:txBody>
      </p:sp>
      <p:sp>
        <p:nvSpPr>
          <p:cNvPr id="24" name="Symbol zastępczy tekstu 23">
            <a:extLst>
              <a:ext uri="{FF2B5EF4-FFF2-40B4-BE49-F238E27FC236}">
                <a16:creationId xmlns:a16="http://schemas.microsoft.com/office/drawing/2014/main" id="{CD0FC923-7D06-4F02-9607-802C327D16B2}"/>
              </a:ext>
            </a:extLst>
          </p:cNvPr>
          <p:cNvSpPr>
            <a:spLocks noGrp="1"/>
          </p:cNvSpPr>
          <p:nvPr>
            <p:ph type="body" sz="quarter" idx="29"/>
          </p:nvPr>
        </p:nvSpPr>
        <p:spPr/>
        <p:txBody>
          <a:bodyPr/>
          <a:lstStyle/>
          <a:p>
            <a:endParaRPr lang="en-GB" dirty="0"/>
          </a:p>
        </p:txBody>
      </p:sp>
      <p:sp>
        <p:nvSpPr>
          <p:cNvPr id="25" name="Symbol zastępczy tekstu 24">
            <a:extLst>
              <a:ext uri="{FF2B5EF4-FFF2-40B4-BE49-F238E27FC236}">
                <a16:creationId xmlns:a16="http://schemas.microsoft.com/office/drawing/2014/main" id="{C6886793-8C95-436B-A026-1BBDB605B7D3}"/>
              </a:ext>
            </a:extLst>
          </p:cNvPr>
          <p:cNvSpPr>
            <a:spLocks noGrp="1"/>
          </p:cNvSpPr>
          <p:nvPr>
            <p:ph type="body" sz="quarter" idx="30"/>
          </p:nvPr>
        </p:nvSpPr>
        <p:spPr/>
        <p:txBody>
          <a:bodyPr/>
          <a:lstStyle/>
          <a:p>
            <a:endParaRPr lang="pl-PL" dirty="0"/>
          </a:p>
        </p:txBody>
      </p:sp>
      <p:pic>
        <p:nvPicPr>
          <p:cNvPr id="32" name="Obraz 31">
            <a:extLst>
              <a:ext uri="{FF2B5EF4-FFF2-40B4-BE49-F238E27FC236}">
                <a16:creationId xmlns:a16="http://schemas.microsoft.com/office/drawing/2014/main" id="{BA8B2F62-582A-44BC-9F52-A63A7F7CB113}"/>
              </a:ext>
            </a:extLst>
          </p:cNvPr>
          <p:cNvPicPr>
            <a:picLocks noChangeAspect="1"/>
          </p:cNvPicPr>
          <p:nvPr/>
        </p:nvPicPr>
        <p:blipFill>
          <a:blip r:embed="rId3">
            <a:extLst>
              <a:ext uri="{28A0092B-C50C-407E-A947-70E740481C1C}">
                <a14:useLocalDpi xmlns:a14="http://schemas.microsoft.com/office/drawing/2010/main" val="0"/>
              </a:ext>
            </a:extLst>
          </a:blip>
          <a:srcRect r="89" b="6"/>
          <a:stretch>
            <a:fillRect/>
          </a:stretch>
        </p:blipFill>
        <p:spPr>
          <a:xfrm>
            <a:off x="7248160" y="972000"/>
            <a:ext cx="2414719" cy="2415467"/>
          </a:xfrm>
          <a:custGeom>
            <a:avLst/>
            <a:gdLst>
              <a:gd name="connsiteX0" fmla="*/ 1186376 w 2414719"/>
              <a:gd name="connsiteY0" fmla="*/ 0 h 2415467"/>
              <a:gd name="connsiteX1" fmla="*/ 1242883 w 2414719"/>
              <a:gd name="connsiteY1" fmla="*/ 0 h 2415467"/>
              <a:gd name="connsiteX2" fmla="*/ 1338811 w 2414719"/>
              <a:gd name="connsiteY2" fmla="*/ 4107 h 2415467"/>
              <a:gd name="connsiteX3" fmla="*/ 2414719 w 2414719"/>
              <a:gd name="connsiteY3" fmla="*/ 1205977 h 2415467"/>
              <a:gd name="connsiteX4" fmla="*/ 1207360 w 2414719"/>
              <a:gd name="connsiteY4" fmla="*/ 2413476 h 2415467"/>
              <a:gd name="connsiteX5" fmla="*/ 0 w 2414719"/>
              <a:gd name="connsiteY5" fmla="*/ 1205977 h 2415467"/>
              <a:gd name="connsiteX6" fmla="*/ 1087917 w 2414719"/>
              <a:gd name="connsiteY6" fmla="*/ 7136 h 241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4719" h="2415467">
                <a:moveTo>
                  <a:pt x="1186376" y="0"/>
                </a:moveTo>
                <a:lnTo>
                  <a:pt x="1242883" y="0"/>
                </a:lnTo>
                <a:lnTo>
                  <a:pt x="1338811" y="4107"/>
                </a:lnTo>
                <a:cubicBezTo>
                  <a:pt x="1982321" y="63318"/>
                  <a:pt x="2414719" y="580774"/>
                  <a:pt x="2414719" y="1205977"/>
                </a:cubicBezTo>
                <a:cubicBezTo>
                  <a:pt x="2414719" y="1872861"/>
                  <a:pt x="1724960" y="2369366"/>
                  <a:pt x="1207360" y="2413476"/>
                </a:cubicBezTo>
                <a:cubicBezTo>
                  <a:pt x="485036" y="2453911"/>
                  <a:pt x="0" y="1872861"/>
                  <a:pt x="0" y="1205977"/>
                </a:cubicBezTo>
                <a:cubicBezTo>
                  <a:pt x="0" y="580774"/>
                  <a:pt x="496443" y="79473"/>
                  <a:pt x="1087917" y="7136"/>
                </a:cubicBezTo>
                <a:close/>
              </a:path>
            </a:pathLst>
          </a:custGeom>
        </p:spPr>
      </p:pic>
      <p:sp>
        <p:nvSpPr>
          <p:cNvPr id="3" name="Symbol zastępczy tekstu 2">
            <a:extLst>
              <a:ext uri="{FF2B5EF4-FFF2-40B4-BE49-F238E27FC236}">
                <a16:creationId xmlns:a16="http://schemas.microsoft.com/office/drawing/2014/main" id="{4AB5D03C-CDD8-4A7C-818C-0AA7897776BF}"/>
              </a:ext>
            </a:extLst>
          </p:cNvPr>
          <p:cNvSpPr>
            <a:spLocks noGrp="1"/>
          </p:cNvSpPr>
          <p:nvPr>
            <p:ph type="body" sz="quarter" idx="28"/>
          </p:nvPr>
        </p:nvSpPr>
        <p:spPr/>
        <p:txBody>
          <a:bodyPr/>
          <a:lstStyle/>
          <a:p>
            <a:endParaRPr lang="en-GB"/>
          </a:p>
        </p:txBody>
      </p:sp>
      <p:pic>
        <p:nvPicPr>
          <p:cNvPr id="30" name="Obraz 29" descr="Obraz zawierający mężczyzna, osoba, stojące, koszula&#10;&#10;Opis wygenerowany automatycznie">
            <a:extLst>
              <a:ext uri="{FF2B5EF4-FFF2-40B4-BE49-F238E27FC236}">
                <a16:creationId xmlns:a16="http://schemas.microsoft.com/office/drawing/2014/main" id="{8D4490E2-1180-487F-9F61-53C90163FA25}"/>
              </a:ext>
            </a:extLst>
          </p:cNvPr>
          <p:cNvPicPr>
            <a:picLocks noChangeAspect="1"/>
          </p:cNvPicPr>
          <p:nvPr/>
        </p:nvPicPr>
        <p:blipFill>
          <a:blip r:embed="rId4"/>
          <a:srcRect l="183" t="2781" b="7148"/>
          <a:stretch>
            <a:fillRect/>
          </a:stretch>
        </p:blipFill>
        <p:spPr>
          <a:xfrm>
            <a:off x="2279470" y="996244"/>
            <a:ext cx="2410297" cy="2415467"/>
          </a:xfrm>
          <a:custGeom>
            <a:avLst/>
            <a:gdLst>
              <a:gd name="connsiteX0" fmla="*/ 1186376 w 2410297"/>
              <a:gd name="connsiteY0" fmla="*/ 0 h 2415467"/>
              <a:gd name="connsiteX1" fmla="*/ 1242883 w 2410297"/>
              <a:gd name="connsiteY1" fmla="*/ 0 h 2415467"/>
              <a:gd name="connsiteX2" fmla="*/ 1338811 w 2410297"/>
              <a:gd name="connsiteY2" fmla="*/ 4107 h 2415467"/>
              <a:gd name="connsiteX3" fmla="*/ 2409706 w 2410297"/>
              <a:gd name="connsiteY3" fmla="*/ 1090100 h 2415467"/>
              <a:gd name="connsiteX4" fmla="*/ 2410297 w 2410297"/>
              <a:gd name="connsiteY4" fmla="*/ 1103764 h 2415467"/>
              <a:gd name="connsiteX5" fmla="*/ 2410297 w 2410297"/>
              <a:gd name="connsiteY5" fmla="*/ 1275050 h 2415467"/>
              <a:gd name="connsiteX6" fmla="*/ 2406846 w 2410297"/>
              <a:gd name="connsiteY6" fmla="*/ 1328952 h 2415467"/>
              <a:gd name="connsiteX7" fmla="*/ 1207360 w 2410297"/>
              <a:gd name="connsiteY7" fmla="*/ 2413476 h 2415467"/>
              <a:gd name="connsiteX8" fmla="*/ 0 w 2410297"/>
              <a:gd name="connsiteY8" fmla="*/ 1205977 h 2415467"/>
              <a:gd name="connsiteX9" fmla="*/ 1087917 w 2410297"/>
              <a:gd name="connsiteY9" fmla="*/ 7136 h 241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297" h="2415467">
                <a:moveTo>
                  <a:pt x="1186376" y="0"/>
                </a:moveTo>
                <a:lnTo>
                  <a:pt x="1242883" y="0"/>
                </a:lnTo>
                <a:lnTo>
                  <a:pt x="1338811" y="4107"/>
                </a:lnTo>
                <a:cubicBezTo>
                  <a:pt x="1942102" y="59617"/>
                  <a:pt x="2359845" y="517882"/>
                  <a:pt x="2409706" y="1090100"/>
                </a:cubicBezTo>
                <a:lnTo>
                  <a:pt x="2410297" y="1103764"/>
                </a:lnTo>
                <a:lnTo>
                  <a:pt x="2410297" y="1275050"/>
                </a:lnTo>
                <a:lnTo>
                  <a:pt x="2406846" y="1328952"/>
                </a:lnTo>
                <a:cubicBezTo>
                  <a:pt x="2329172" y="1933157"/>
                  <a:pt x="1692610" y="2372123"/>
                  <a:pt x="1207360" y="2413476"/>
                </a:cubicBezTo>
                <a:cubicBezTo>
                  <a:pt x="485036" y="2453911"/>
                  <a:pt x="0" y="1872861"/>
                  <a:pt x="0" y="1205977"/>
                </a:cubicBezTo>
                <a:cubicBezTo>
                  <a:pt x="0" y="580774"/>
                  <a:pt x="496443" y="79473"/>
                  <a:pt x="1087917" y="7136"/>
                </a:cubicBezTo>
                <a:close/>
              </a:path>
            </a:pathLst>
          </a:custGeom>
        </p:spPr>
      </p:pic>
    </p:spTree>
    <p:extLst>
      <p:ext uri="{BB962C8B-B14F-4D97-AF65-F5344CB8AC3E}">
        <p14:creationId xmlns:p14="http://schemas.microsoft.com/office/powerpoint/2010/main" val="3777193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20</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Data </a:t>
            </a:r>
            <a:r>
              <a:rPr lang="pl-PL" dirty="0" err="1"/>
              <a:t>binding</a:t>
            </a:r>
            <a:endParaRPr lang="en-GB" dirty="0"/>
          </a:p>
        </p:txBody>
      </p:sp>
      <p:sp>
        <p:nvSpPr>
          <p:cNvPr id="8" name="Symbol zastępczy tekstu 7">
            <a:extLst>
              <a:ext uri="{FF2B5EF4-FFF2-40B4-BE49-F238E27FC236}">
                <a16:creationId xmlns:a16="http://schemas.microsoft.com/office/drawing/2014/main" id="{9855519E-32FF-4ECB-A38B-59E1E9A38F82}"/>
              </a:ext>
            </a:extLst>
          </p:cNvPr>
          <p:cNvSpPr>
            <a:spLocks noGrp="1"/>
          </p:cNvSpPr>
          <p:nvPr>
            <p:ph type="body" sz="quarter" idx="13"/>
          </p:nvPr>
        </p:nvSpPr>
        <p:spPr>
          <a:xfrm>
            <a:off x="1085772" y="1713349"/>
            <a:ext cx="11376025" cy="1680836"/>
          </a:xfrm>
        </p:spPr>
        <p:txBody>
          <a:bodyPr/>
          <a:lstStyle/>
          <a:p>
            <a:pPr marL="90000" indent="0">
              <a:buNone/>
            </a:pPr>
            <a:r>
              <a:rPr lang="pl-PL" u="sng" dirty="0" err="1"/>
              <a:t>Types</a:t>
            </a:r>
            <a:r>
              <a:rPr lang="pl-PL" u="sng" dirty="0"/>
              <a:t> of </a:t>
            </a:r>
            <a:r>
              <a:rPr lang="pl-PL" u="sng" dirty="0" err="1"/>
              <a:t>binding</a:t>
            </a:r>
            <a:endParaRPr lang="pl-PL" u="sng" dirty="0"/>
          </a:p>
          <a:p>
            <a:r>
              <a:rPr lang="pl-PL" dirty="0"/>
              <a:t>one-</a:t>
            </a:r>
            <a:r>
              <a:rPr lang="pl-PL" dirty="0" err="1"/>
              <a:t>time</a:t>
            </a:r>
            <a:endParaRPr lang="pl-PL" dirty="0"/>
          </a:p>
          <a:p>
            <a:r>
              <a:rPr lang="pl-PL" dirty="0"/>
              <a:t>one-</a:t>
            </a:r>
            <a:r>
              <a:rPr lang="pl-PL" dirty="0" err="1"/>
              <a:t>way</a:t>
            </a:r>
            <a:endParaRPr lang="pl-PL" dirty="0"/>
          </a:p>
          <a:p>
            <a:r>
              <a:rPr lang="pl-PL" dirty="0" err="1"/>
              <a:t>two-way</a:t>
            </a:r>
            <a:endParaRPr lang="pl-PL" dirty="0"/>
          </a:p>
        </p:txBody>
      </p:sp>
      <p:grpSp>
        <p:nvGrpSpPr>
          <p:cNvPr id="11" name="Grupa 10">
            <a:extLst>
              <a:ext uri="{FF2B5EF4-FFF2-40B4-BE49-F238E27FC236}">
                <a16:creationId xmlns:a16="http://schemas.microsoft.com/office/drawing/2014/main" id="{16D65369-AF04-437F-83FF-EE132379C252}"/>
              </a:ext>
            </a:extLst>
          </p:cNvPr>
          <p:cNvGrpSpPr/>
          <p:nvPr/>
        </p:nvGrpSpPr>
        <p:grpSpPr>
          <a:xfrm>
            <a:off x="5087860" y="2466975"/>
            <a:ext cx="3371850" cy="1924050"/>
            <a:chOff x="4410075" y="1484730"/>
            <a:chExt cx="3371850" cy="1924050"/>
          </a:xfrm>
        </p:grpSpPr>
        <p:pic>
          <p:nvPicPr>
            <p:cNvPr id="9" name="Obraz 8">
              <a:extLst>
                <a:ext uri="{FF2B5EF4-FFF2-40B4-BE49-F238E27FC236}">
                  <a16:creationId xmlns:a16="http://schemas.microsoft.com/office/drawing/2014/main" id="{C5AD7243-3586-4101-B37D-D96C53D31E71}"/>
                </a:ext>
              </a:extLst>
            </p:cNvPr>
            <p:cNvPicPr>
              <a:picLocks noChangeAspect="1"/>
            </p:cNvPicPr>
            <p:nvPr/>
          </p:nvPicPr>
          <p:blipFill>
            <a:blip r:embed="rId2"/>
            <a:stretch>
              <a:fillRect/>
            </a:stretch>
          </p:blipFill>
          <p:spPr>
            <a:xfrm>
              <a:off x="4410075" y="1484730"/>
              <a:ext cx="3371850" cy="1924050"/>
            </a:xfrm>
            <a:prstGeom prst="rect">
              <a:avLst/>
            </a:prstGeom>
          </p:spPr>
        </p:pic>
        <p:sp>
          <p:nvSpPr>
            <p:cNvPr id="10" name="Prostokąt 9">
              <a:extLst>
                <a:ext uri="{FF2B5EF4-FFF2-40B4-BE49-F238E27FC236}">
                  <a16:creationId xmlns:a16="http://schemas.microsoft.com/office/drawing/2014/main" id="{A04A388E-C4F2-4965-B69B-CDB06287D14C}"/>
                </a:ext>
              </a:extLst>
            </p:cNvPr>
            <p:cNvSpPr/>
            <p:nvPr/>
          </p:nvSpPr>
          <p:spPr>
            <a:xfrm>
              <a:off x="6070901" y="2503917"/>
              <a:ext cx="1368190" cy="21603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100" i="1" dirty="0" err="1">
                  <a:solidFill>
                    <a:schemeClr val="tx1">
                      <a:lumMod val="50000"/>
                      <a:lumOff val="50000"/>
                    </a:schemeClr>
                  </a:solidFill>
                </a:rPr>
                <a:t>Doing</a:t>
              </a:r>
              <a:r>
                <a:rPr lang="pl-PL" sz="1100" i="1" dirty="0">
                  <a:solidFill>
                    <a:schemeClr val="tx1">
                      <a:lumMod val="50000"/>
                      <a:lumOff val="50000"/>
                    </a:schemeClr>
                  </a:solidFill>
                </a:rPr>
                <a:t> </a:t>
              </a:r>
              <a:r>
                <a:rPr lang="pl-PL" sz="1100" i="1" dirty="0" err="1">
                  <a:solidFill>
                    <a:schemeClr val="tx1">
                      <a:lumMod val="50000"/>
                      <a:lumOff val="50000"/>
                    </a:schemeClr>
                  </a:solidFill>
                </a:rPr>
                <a:t>things</a:t>
              </a:r>
              <a:endParaRPr lang="en-GB" sz="1100" i="1" dirty="0">
                <a:solidFill>
                  <a:schemeClr val="tx1">
                    <a:lumMod val="50000"/>
                    <a:lumOff val="50000"/>
                  </a:schemeClr>
                </a:solidFill>
              </a:endParaRPr>
            </a:p>
          </p:txBody>
        </p:sp>
      </p:grpSp>
    </p:spTree>
    <p:extLst>
      <p:ext uri="{BB962C8B-B14F-4D97-AF65-F5344CB8AC3E}">
        <p14:creationId xmlns:p14="http://schemas.microsoft.com/office/powerpoint/2010/main" val="35766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21</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Data </a:t>
            </a:r>
            <a:r>
              <a:rPr lang="pl-PL" dirty="0" err="1"/>
              <a:t>binding</a:t>
            </a:r>
            <a:endParaRPr lang="en-GB" dirty="0"/>
          </a:p>
        </p:txBody>
      </p:sp>
      <p:sp>
        <p:nvSpPr>
          <p:cNvPr id="8" name="Symbol zastępczy tekstu 7">
            <a:extLst>
              <a:ext uri="{FF2B5EF4-FFF2-40B4-BE49-F238E27FC236}">
                <a16:creationId xmlns:a16="http://schemas.microsoft.com/office/drawing/2014/main" id="{9855519E-32FF-4ECB-A38B-59E1E9A38F82}"/>
              </a:ext>
            </a:extLst>
          </p:cNvPr>
          <p:cNvSpPr>
            <a:spLocks noGrp="1"/>
          </p:cNvSpPr>
          <p:nvPr>
            <p:ph type="body" sz="quarter" idx="13"/>
          </p:nvPr>
        </p:nvSpPr>
        <p:spPr>
          <a:xfrm>
            <a:off x="1085772" y="1713349"/>
            <a:ext cx="11376025" cy="1680836"/>
          </a:xfrm>
        </p:spPr>
        <p:txBody>
          <a:bodyPr/>
          <a:lstStyle/>
          <a:p>
            <a:pPr marL="90000" indent="0">
              <a:buNone/>
            </a:pPr>
            <a:r>
              <a:rPr lang="pl-PL" dirty="0" err="1"/>
              <a:t>Types</a:t>
            </a:r>
            <a:r>
              <a:rPr lang="pl-PL" dirty="0"/>
              <a:t> of </a:t>
            </a:r>
            <a:r>
              <a:rPr lang="pl-PL" dirty="0" err="1"/>
              <a:t>binding</a:t>
            </a:r>
            <a:endParaRPr lang="pl-PL" dirty="0"/>
          </a:p>
          <a:p>
            <a:r>
              <a:rPr lang="pl-PL" dirty="0"/>
              <a:t>one-</a:t>
            </a:r>
            <a:r>
              <a:rPr lang="pl-PL" dirty="0" err="1"/>
              <a:t>time</a:t>
            </a:r>
            <a:endParaRPr lang="pl-PL" dirty="0"/>
          </a:p>
          <a:p>
            <a:r>
              <a:rPr lang="pl-PL" dirty="0"/>
              <a:t>one-</a:t>
            </a:r>
            <a:r>
              <a:rPr lang="pl-PL" dirty="0" err="1"/>
              <a:t>way</a:t>
            </a:r>
            <a:endParaRPr lang="pl-PL" dirty="0"/>
          </a:p>
          <a:p>
            <a:r>
              <a:rPr lang="pl-PL" dirty="0" err="1"/>
              <a:t>two-way</a:t>
            </a:r>
            <a:endParaRPr lang="pl-PL" dirty="0"/>
          </a:p>
        </p:txBody>
      </p:sp>
      <p:grpSp>
        <p:nvGrpSpPr>
          <p:cNvPr id="11" name="Grupa 10">
            <a:extLst>
              <a:ext uri="{FF2B5EF4-FFF2-40B4-BE49-F238E27FC236}">
                <a16:creationId xmlns:a16="http://schemas.microsoft.com/office/drawing/2014/main" id="{16D65369-AF04-437F-83FF-EE132379C252}"/>
              </a:ext>
            </a:extLst>
          </p:cNvPr>
          <p:cNvGrpSpPr/>
          <p:nvPr/>
        </p:nvGrpSpPr>
        <p:grpSpPr>
          <a:xfrm>
            <a:off x="5087860" y="2466975"/>
            <a:ext cx="3371850" cy="1924050"/>
            <a:chOff x="4410075" y="1484730"/>
            <a:chExt cx="3371850" cy="1924050"/>
          </a:xfrm>
        </p:grpSpPr>
        <p:pic>
          <p:nvPicPr>
            <p:cNvPr id="9" name="Obraz 8">
              <a:extLst>
                <a:ext uri="{FF2B5EF4-FFF2-40B4-BE49-F238E27FC236}">
                  <a16:creationId xmlns:a16="http://schemas.microsoft.com/office/drawing/2014/main" id="{C5AD7243-3586-4101-B37D-D96C53D31E71}"/>
                </a:ext>
              </a:extLst>
            </p:cNvPr>
            <p:cNvPicPr>
              <a:picLocks noChangeAspect="1"/>
            </p:cNvPicPr>
            <p:nvPr/>
          </p:nvPicPr>
          <p:blipFill>
            <a:blip r:embed="rId2"/>
            <a:stretch>
              <a:fillRect/>
            </a:stretch>
          </p:blipFill>
          <p:spPr>
            <a:xfrm>
              <a:off x="4410075" y="1484730"/>
              <a:ext cx="3371850" cy="1924050"/>
            </a:xfrm>
            <a:prstGeom prst="rect">
              <a:avLst/>
            </a:prstGeom>
          </p:spPr>
        </p:pic>
        <p:sp>
          <p:nvSpPr>
            <p:cNvPr id="10" name="Prostokąt 9">
              <a:extLst>
                <a:ext uri="{FF2B5EF4-FFF2-40B4-BE49-F238E27FC236}">
                  <a16:creationId xmlns:a16="http://schemas.microsoft.com/office/drawing/2014/main" id="{A04A388E-C4F2-4965-B69B-CDB06287D14C}"/>
                </a:ext>
              </a:extLst>
            </p:cNvPr>
            <p:cNvSpPr/>
            <p:nvPr/>
          </p:nvSpPr>
          <p:spPr>
            <a:xfrm>
              <a:off x="6070901" y="2503917"/>
              <a:ext cx="1368190" cy="21603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100" i="1" dirty="0" err="1">
                  <a:solidFill>
                    <a:schemeClr val="tx1">
                      <a:lumMod val="50000"/>
                      <a:lumOff val="50000"/>
                    </a:schemeClr>
                  </a:solidFill>
                </a:rPr>
                <a:t>Doing</a:t>
              </a:r>
              <a:r>
                <a:rPr lang="pl-PL" sz="1100" i="1" dirty="0">
                  <a:solidFill>
                    <a:schemeClr val="tx1">
                      <a:lumMod val="50000"/>
                      <a:lumOff val="50000"/>
                    </a:schemeClr>
                  </a:solidFill>
                </a:rPr>
                <a:t> </a:t>
              </a:r>
              <a:r>
                <a:rPr lang="pl-PL" sz="1100" i="1" dirty="0" err="1">
                  <a:solidFill>
                    <a:schemeClr val="tx1">
                      <a:lumMod val="50000"/>
                      <a:lumOff val="50000"/>
                    </a:schemeClr>
                  </a:solidFill>
                </a:rPr>
                <a:t>things</a:t>
              </a:r>
              <a:endParaRPr lang="en-GB" sz="1100" i="1" dirty="0">
                <a:solidFill>
                  <a:schemeClr val="tx1">
                    <a:lumMod val="50000"/>
                    <a:lumOff val="50000"/>
                  </a:schemeClr>
                </a:solidFill>
              </a:endParaRPr>
            </a:p>
          </p:txBody>
        </p:sp>
      </p:grpSp>
      <p:cxnSp>
        <p:nvCxnSpPr>
          <p:cNvPr id="6" name="Łącznik: łamany 5">
            <a:extLst>
              <a:ext uri="{FF2B5EF4-FFF2-40B4-BE49-F238E27FC236}">
                <a16:creationId xmlns:a16="http://schemas.microsoft.com/office/drawing/2014/main" id="{2A1219E3-F5E5-429D-8F10-0C55529C3DED}"/>
              </a:ext>
            </a:extLst>
          </p:cNvPr>
          <p:cNvCxnSpPr/>
          <p:nvPr/>
        </p:nvCxnSpPr>
        <p:spPr>
          <a:xfrm>
            <a:off x="2711530" y="2359900"/>
            <a:ext cx="3744520" cy="216030"/>
          </a:xfrm>
          <a:prstGeom prst="bentConnector3">
            <a:avLst>
              <a:gd name="adj1" fmla="val 10000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Łącznik: łamany 13">
            <a:extLst>
              <a:ext uri="{FF2B5EF4-FFF2-40B4-BE49-F238E27FC236}">
                <a16:creationId xmlns:a16="http://schemas.microsoft.com/office/drawing/2014/main" id="{2B8B743F-EB80-40BC-8F46-20503443520D}"/>
              </a:ext>
            </a:extLst>
          </p:cNvPr>
          <p:cNvCxnSpPr>
            <a:cxnSpLocks/>
          </p:cNvCxnSpPr>
          <p:nvPr/>
        </p:nvCxnSpPr>
        <p:spPr>
          <a:xfrm>
            <a:off x="2711530" y="2801550"/>
            <a:ext cx="2470070" cy="498999"/>
          </a:xfrm>
          <a:prstGeom prst="bentConnector3">
            <a:avLst>
              <a:gd name="adj1" fmla="val 8243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łamany 16">
            <a:extLst>
              <a:ext uri="{FF2B5EF4-FFF2-40B4-BE49-F238E27FC236}">
                <a16:creationId xmlns:a16="http://schemas.microsoft.com/office/drawing/2014/main" id="{1BA7A6D8-E8A9-4914-ABBB-56E2B978C518}"/>
              </a:ext>
            </a:extLst>
          </p:cNvPr>
          <p:cNvCxnSpPr>
            <a:cxnSpLocks/>
          </p:cNvCxnSpPr>
          <p:nvPr/>
        </p:nvCxnSpPr>
        <p:spPr>
          <a:xfrm>
            <a:off x="2711530" y="3250002"/>
            <a:ext cx="2447210" cy="344175"/>
          </a:xfrm>
          <a:prstGeom prst="bent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84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22</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Data </a:t>
            </a:r>
            <a:r>
              <a:rPr lang="pl-PL" dirty="0" err="1"/>
              <a:t>binding</a:t>
            </a:r>
            <a:endParaRPr lang="en-GB" dirty="0"/>
          </a:p>
        </p:txBody>
      </p:sp>
      <p:sp>
        <p:nvSpPr>
          <p:cNvPr id="8" name="Symbol zastępczy tekstu 7">
            <a:extLst>
              <a:ext uri="{FF2B5EF4-FFF2-40B4-BE49-F238E27FC236}">
                <a16:creationId xmlns:a16="http://schemas.microsoft.com/office/drawing/2014/main" id="{9855519E-32FF-4ECB-A38B-59E1E9A38F82}"/>
              </a:ext>
            </a:extLst>
          </p:cNvPr>
          <p:cNvSpPr>
            <a:spLocks noGrp="1"/>
          </p:cNvSpPr>
          <p:nvPr>
            <p:ph type="body" sz="quarter" idx="13"/>
          </p:nvPr>
        </p:nvSpPr>
        <p:spPr>
          <a:xfrm>
            <a:off x="407988" y="1772817"/>
            <a:ext cx="11376025" cy="1680836"/>
          </a:xfrm>
        </p:spPr>
        <p:txBody>
          <a:bodyPr/>
          <a:lstStyle/>
          <a:p>
            <a:pPr marL="90000" indent="0">
              <a:buNone/>
            </a:pPr>
            <a:r>
              <a:rPr lang="pl-PL" u="sng" dirty="0" err="1"/>
              <a:t>Binding</a:t>
            </a:r>
            <a:r>
              <a:rPr lang="pl-PL" u="sng" dirty="0"/>
              <a:t> </a:t>
            </a:r>
            <a:r>
              <a:rPr lang="pl-PL" u="sng" dirty="0" err="1"/>
              <a:t>pieces</a:t>
            </a:r>
            <a:endParaRPr lang="pl-PL" u="sng" dirty="0"/>
          </a:p>
          <a:p>
            <a:r>
              <a:rPr lang="pl-PL" dirty="0" err="1"/>
              <a:t>binding</a:t>
            </a:r>
            <a:r>
              <a:rPr lang="pl-PL" dirty="0"/>
              <a:t> </a:t>
            </a:r>
            <a:r>
              <a:rPr lang="pl-PL" dirty="0" err="1"/>
              <a:t>source</a:t>
            </a:r>
            <a:endParaRPr lang="pl-PL" dirty="0"/>
          </a:p>
          <a:p>
            <a:r>
              <a:rPr lang="pl-PL" dirty="0" err="1"/>
              <a:t>binding</a:t>
            </a:r>
            <a:r>
              <a:rPr lang="pl-PL" dirty="0"/>
              <a:t> target</a:t>
            </a:r>
          </a:p>
          <a:p>
            <a:r>
              <a:rPr lang="pl-PL" dirty="0" err="1"/>
              <a:t>binding</a:t>
            </a:r>
            <a:r>
              <a:rPr lang="pl-PL" dirty="0"/>
              <a:t> </a:t>
            </a:r>
            <a:r>
              <a:rPr lang="pl-PL" dirty="0" err="1"/>
              <a:t>object</a:t>
            </a:r>
            <a:endParaRPr lang="en-GB" dirty="0"/>
          </a:p>
        </p:txBody>
      </p:sp>
      <p:sp>
        <p:nvSpPr>
          <p:cNvPr id="12" name="Symbol zastępczy tekstu 1">
            <a:extLst>
              <a:ext uri="{FF2B5EF4-FFF2-40B4-BE49-F238E27FC236}">
                <a16:creationId xmlns:a16="http://schemas.microsoft.com/office/drawing/2014/main" id="{F3067518-0E38-411B-94DF-4251A974BD8E}"/>
              </a:ext>
            </a:extLst>
          </p:cNvPr>
          <p:cNvSpPr txBox="1">
            <a:spLocks/>
          </p:cNvSpPr>
          <p:nvPr/>
        </p:nvSpPr>
        <p:spPr>
          <a:xfrm>
            <a:off x="4367760" y="3284980"/>
            <a:ext cx="5616780" cy="947302"/>
          </a:xfrm>
          <a:prstGeom prst="rect">
            <a:avLst/>
          </a:prstGeom>
        </p:spPr>
        <p:txBody>
          <a:bodyPr vert="horz" wrap="square" lIns="0" tIns="72000" rIns="0" bIns="0" rtlCol="0">
            <a:spAutoFit/>
          </a:bodyPr>
          <a:lstStyle>
            <a:lvl1pPr marL="450000" indent="-360000" algn="l" defTabSz="914400" rtl="0" eaLnBrk="1" latinLnBrk="0" hangingPunct="1">
              <a:lnSpc>
                <a:spcPct val="100000"/>
              </a:lnSpc>
              <a:spcBef>
                <a:spcPts val="1296"/>
              </a:spcBef>
              <a:spcAft>
                <a:spcPts val="0"/>
              </a:spcAft>
              <a:buClr>
                <a:schemeClr val="tx2"/>
              </a:buClr>
              <a:buFont typeface="Wingdings" pitchFamily="2" charset="2"/>
              <a:buChar char="§"/>
              <a:defRPr sz="1800" kern="1200">
                <a:solidFill>
                  <a:schemeClr val="tx1"/>
                </a:solidFill>
                <a:latin typeface="+mn-lt"/>
                <a:ea typeface="+mn-ea"/>
                <a:cs typeface="+mn-cs"/>
              </a:defRPr>
            </a:lvl1pPr>
            <a:lvl2pPr marL="449263" indent="-1778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600" kern="1200">
                <a:solidFill>
                  <a:schemeClr val="tx1"/>
                </a:solidFill>
                <a:latin typeface="+mn-lt"/>
                <a:ea typeface="+mn-ea"/>
                <a:cs typeface="+mn-cs"/>
              </a:defRPr>
            </a:lvl2pPr>
            <a:lvl3pPr marL="719138" indent="-177800"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600" kern="1200">
                <a:solidFill>
                  <a:schemeClr val="tx1"/>
                </a:solidFill>
                <a:latin typeface="+mn-lt"/>
                <a:ea typeface="+mn-ea"/>
                <a:cs typeface="+mn-cs"/>
              </a:defRPr>
            </a:lvl3pPr>
            <a:lvl4pPr marL="896938" indent="-177800"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1074738" indent="-177800"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000" indent="0">
              <a:spcAft>
                <a:spcPts val="1200"/>
              </a:spcAft>
              <a:buNone/>
            </a:pPr>
            <a:r>
              <a:rPr lang="en-GB" dirty="0">
                <a:solidFill>
                  <a:srgbClr val="0000FF"/>
                </a:solidFill>
                <a:latin typeface="Consolas" panose="020B0609020204030204" pitchFamily="49" charset="0"/>
              </a:rPr>
              <a:t>&lt;</a:t>
            </a:r>
            <a:r>
              <a:rPr lang="en-GB" dirty="0" err="1">
                <a:solidFill>
                  <a:srgbClr val="A31515"/>
                </a:solidFill>
                <a:latin typeface="Consolas" panose="020B0609020204030204" pitchFamily="49" charset="0"/>
              </a:rPr>
              <a:t>TextBox</a:t>
            </a:r>
            <a:r>
              <a:rPr lang="en-GB" dirty="0">
                <a:solidFill>
                  <a:srgbClr val="FF0000"/>
                </a:solidFill>
                <a:latin typeface="Consolas" panose="020B0609020204030204" pitchFamily="49" charset="0"/>
              </a:rPr>
              <a:t> Text</a:t>
            </a:r>
            <a:r>
              <a:rPr lang="en-GB" dirty="0">
                <a:solidFill>
                  <a:srgbClr val="0000FF"/>
                </a:solidFill>
                <a:latin typeface="Consolas" panose="020B0609020204030204" pitchFamily="49" charset="0"/>
              </a:rPr>
              <a:t>="{</a:t>
            </a:r>
            <a:r>
              <a:rPr lang="en-GB" dirty="0" err="1">
                <a:solidFill>
                  <a:srgbClr val="A31515"/>
                </a:solidFill>
                <a:latin typeface="Consolas" panose="020B0609020204030204" pitchFamily="49" charset="0"/>
              </a:rPr>
              <a:t>x</a:t>
            </a:r>
            <a:r>
              <a:rPr lang="en-GB" dirty="0" err="1">
                <a:solidFill>
                  <a:srgbClr val="0000FF"/>
                </a:solidFill>
                <a:latin typeface="Consolas" panose="020B0609020204030204" pitchFamily="49" charset="0"/>
              </a:rPr>
              <a:t>:</a:t>
            </a:r>
            <a:r>
              <a:rPr lang="en-GB" dirty="0" err="1">
                <a:solidFill>
                  <a:srgbClr val="A31515"/>
                </a:solidFill>
                <a:latin typeface="Consolas" panose="020B0609020204030204" pitchFamily="49" charset="0"/>
              </a:rPr>
              <a:t>Bind</a:t>
            </a:r>
            <a:r>
              <a:rPr lang="en-GB" dirty="0">
                <a:solidFill>
                  <a:srgbClr val="FF0000"/>
                </a:solidFill>
                <a:latin typeface="Consolas" panose="020B0609020204030204" pitchFamily="49" charset="0"/>
              </a:rPr>
              <a:t> </a:t>
            </a:r>
            <a:r>
              <a:rPr lang="pl-PL" dirty="0">
                <a:solidFill>
                  <a:srgbClr val="FF0000"/>
                </a:solidFill>
                <a:latin typeface="Consolas" panose="020B0609020204030204" pitchFamily="49" charset="0"/>
              </a:rPr>
              <a:t>Album.</a:t>
            </a:r>
            <a:r>
              <a:rPr lang="en-GB" dirty="0">
                <a:solidFill>
                  <a:srgbClr val="FF0000"/>
                </a:solidFill>
                <a:latin typeface="Consolas" panose="020B0609020204030204" pitchFamily="49" charset="0"/>
              </a:rPr>
              <a:t>Title</a:t>
            </a:r>
            <a:r>
              <a:rPr lang="en-GB" dirty="0">
                <a:solidFill>
                  <a:srgbClr val="0000FF"/>
                </a:solidFill>
                <a:latin typeface="Consolas" panose="020B0609020204030204" pitchFamily="49" charset="0"/>
              </a:rPr>
              <a:t>}"</a:t>
            </a:r>
            <a:r>
              <a:rPr lang="en-GB" dirty="0">
                <a:solidFill>
                  <a:srgbClr val="FF0000"/>
                </a:solidFill>
                <a:latin typeface="Consolas" panose="020B0609020204030204" pitchFamily="49" charset="0"/>
              </a:rPr>
              <a:t> </a:t>
            </a:r>
            <a:r>
              <a:rPr lang="en-GB" dirty="0">
                <a:solidFill>
                  <a:srgbClr val="0000FF"/>
                </a:solidFill>
                <a:latin typeface="Consolas" panose="020B0609020204030204" pitchFamily="49" charset="0"/>
              </a:rPr>
              <a:t>/&gt;</a:t>
            </a:r>
            <a:endParaRPr lang="pl-PL" dirty="0">
              <a:solidFill>
                <a:srgbClr val="0000FF"/>
              </a:solidFill>
              <a:latin typeface="Consolas" panose="020B0609020204030204" pitchFamily="49" charset="0"/>
            </a:endParaRPr>
          </a:p>
          <a:p>
            <a:endParaRPr lang="en-GB" dirty="0"/>
          </a:p>
        </p:txBody>
      </p:sp>
      <p:cxnSp>
        <p:nvCxnSpPr>
          <p:cNvPr id="6" name="Łącznik: łamany 5">
            <a:extLst>
              <a:ext uri="{FF2B5EF4-FFF2-40B4-BE49-F238E27FC236}">
                <a16:creationId xmlns:a16="http://schemas.microsoft.com/office/drawing/2014/main" id="{1B2EF963-9462-4BDC-B2AA-19F66488101C}"/>
              </a:ext>
            </a:extLst>
          </p:cNvPr>
          <p:cNvCxnSpPr>
            <a:cxnSpLocks/>
          </p:cNvCxnSpPr>
          <p:nvPr/>
        </p:nvCxnSpPr>
        <p:spPr>
          <a:xfrm>
            <a:off x="2639520" y="2420860"/>
            <a:ext cx="5112710" cy="864120"/>
          </a:xfrm>
          <a:prstGeom prst="bentConnector3">
            <a:avLst>
              <a:gd name="adj1" fmla="val 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Łącznik: łamany 14">
            <a:extLst>
              <a:ext uri="{FF2B5EF4-FFF2-40B4-BE49-F238E27FC236}">
                <a16:creationId xmlns:a16="http://schemas.microsoft.com/office/drawing/2014/main" id="{AE09628E-60EB-4F80-8F09-882365766AE1}"/>
              </a:ext>
            </a:extLst>
          </p:cNvPr>
          <p:cNvCxnSpPr>
            <a:cxnSpLocks/>
          </p:cNvCxnSpPr>
          <p:nvPr/>
        </p:nvCxnSpPr>
        <p:spPr>
          <a:xfrm>
            <a:off x="2639520" y="2897126"/>
            <a:ext cx="3276770" cy="387854"/>
          </a:xfrm>
          <a:prstGeom prst="bentConnector3">
            <a:avLst>
              <a:gd name="adj1" fmla="val 99964"/>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pole tekstowe 28">
            <a:extLst>
              <a:ext uri="{FF2B5EF4-FFF2-40B4-BE49-F238E27FC236}">
                <a16:creationId xmlns:a16="http://schemas.microsoft.com/office/drawing/2014/main" id="{77C08520-DCE6-4C3B-8670-5EC549229E7C}"/>
              </a:ext>
            </a:extLst>
          </p:cNvPr>
          <p:cNvSpPr txBox="1"/>
          <p:nvPr/>
        </p:nvSpPr>
        <p:spPr bwMode="auto">
          <a:xfrm>
            <a:off x="1240894" y="4165483"/>
            <a:ext cx="2293961"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1400" i="1" dirty="0" err="1">
                <a:latin typeface="Verdana" panose="020B0604030504040204" pitchFamily="34" charset="0"/>
              </a:rPr>
              <a:t>generated</a:t>
            </a:r>
            <a:r>
              <a:rPr lang="pl-PL" sz="1400" i="1" dirty="0">
                <a:latin typeface="Verdana" panose="020B0604030504040204" pitchFamily="34" charset="0"/>
              </a:rPr>
              <a:t> in </a:t>
            </a:r>
            <a:r>
              <a:rPr lang="pl-PL" sz="1400" i="1" dirty="0" err="1">
                <a:latin typeface="Verdana" panose="020B0604030504040204" pitchFamily="34" charset="0"/>
              </a:rPr>
              <a:t>code</a:t>
            </a:r>
            <a:r>
              <a:rPr lang="pl-PL" sz="1400" i="1" dirty="0">
                <a:latin typeface="Verdana" panose="020B0604030504040204" pitchFamily="34" charset="0"/>
              </a:rPr>
              <a:t> </a:t>
            </a:r>
            <a:r>
              <a:rPr lang="pl-PL" sz="1400" i="1" dirty="0" err="1">
                <a:latin typeface="Verdana" panose="020B0604030504040204" pitchFamily="34" charset="0"/>
              </a:rPr>
              <a:t>behind</a:t>
            </a:r>
            <a:endParaRPr lang="en-GB" sz="1400" i="1" dirty="0">
              <a:latin typeface="Verdana" panose="020B0604030504040204" pitchFamily="34" charset="0"/>
            </a:endParaRPr>
          </a:p>
        </p:txBody>
      </p:sp>
      <p:cxnSp>
        <p:nvCxnSpPr>
          <p:cNvPr id="30" name="Łącznik: łamany 29">
            <a:extLst>
              <a:ext uri="{FF2B5EF4-FFF2-40B4-BE49-F238E27FC236}">
                <a16:creationId xmlns:a16="http://schemas.microsoft.com/office/drawing/2014/main" id="{9043D0D1-0716-4AE5-9E0B-DA42F5DC799B}"/>
              </a:ext>
            </a:extLst>
          </p:cNvPr>
          <p:cNvCxnSpPr>
            <a:cxnSpLocks/>
          </p:cNvCxnSpPr>
          <p:nvPr/>
        </p:nvCxnSpPr>
        <p:spPr>
          <a:xfrm rot="16200000" flipH="1">
            <a:off x="1557554" y="3817297"/>
            <a:ext cx="580454" cy="138"/>
          </a:xfrm>
          <a:prstGeom prst="bentConnector3">
            <a:avLst>
              <a:gd name="adj1" fmla="val 5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92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9782F909-2ADE-4F8B-8EC3-9B912DEB3925}"/>
              </a:ext>
            </a:extLst>
          </p:cNvPr>
          <p:cNvSpPr>
            <a:spLocks noGrp="1"/>
          </p:cNvSpPr>
          <p:nvPr>
            <p:ph type="body" sz="quarter" idx="13"/>
          </p:nvPr>
        </p:nvSpPr>
        <p:spPr>
          <a:xfrm>
            <a:off x="623240" y="1967193"/>
            <a:ext cx="11376025" cy="3930169"/>
          </a:xfrm>
        </p:spPr>
        <p:txBody>
          <a:bodyPr/>
          <a:lstStyle/>
          <a:p>
            <a:pPr>
              <a:spcAft>
                <a:spcPts val="1200"/>
              </a:spcAft>
            </a:pPr>
            <a:r>
              <a:rPr lang="en-GB" dirty="0">
                <a:solidFill>
                  <a:srgbClr val="0000FF"/>
                </a:solidFill>
                <a:latin typeface="Consolas" panose="020B0609020204030204" pitchFamily="49" charset="0"/>
              </a:rPr>
              <a:t>&lt;</a:t>
            </a:r>
            <a:r>
              <a:rPr lang="en-GB" dirty="0" err="1">
                <a:solidFill>
                  <a:srgbClr val="A31515"/>
                </a:solidFill>
                <a:latin typeface="Consolas" panose="020B0609020204030204" pitchFamily="49" charset="0"/>
              </a:rPr>
              <a:t>TextBox</a:t>
            </a:r>
            <a:r>
              <a:rPr lang="en-GB" dirty="0">
                <a:solidFill>
                  <a:srgbClr val="FF0000"/>
                </a:solidFill>
                <a:latin typeface="Consolas" panose="020B0609020204030204" pitchFamily="49" charset="0"/>
              </a:rPr>
              <a:t> Text</a:t>
            </a:r>
            <a:r>
              <a:rPr lang="en-GB" dirty="0">
                <a:solidFill>
                  <a:srgbClr val="0000FF"/>
                </a:solidFill>
                <a:latin typeface="Consolas" panose="020B0609020204030204" pitchFamily="49" charset="0"/>
              </a:rPr>
              <a:t>="{</a:t>
            </a:r>
            <a:r>
              <a:rPr lang="en-GB" dirty="0" err="1">
                <a:solidFill>
                  <a:srgbClr val="A31515"/>
                </a:solidFill>
                <a:latin typeface="Consolas" panose="020B0609020204030204" pitchFamily="49" charset="0"/>
              </a:rPr>
              <a:t>x</a:t>
            </a:r>
            <a:r>
              <a:rPr lang="en-GB" dirty="0" err="1">
                <a:solidFill>
                  <a:srgbClr val="0000FF"/>
                </a:solidFill>
                <a:latin typeface="Consolas" panose="020B0609020204030204" pitchFamily="49" charset="0"/>
              </a:rPr>
              <a:t>:</a:t>
            </a:r>
            <a:r>
              <a:rPr lang="en-GB" dirty="0" err="1">
                <a:solidFill>
                  <a:srgbClr val="A31515"/>
                </a:solidFill>
                <a:latin typeface="Consolas" panose="020B0609020204030204" pitchFamily="49" charset="0"/>
              </a:rPr>
              <a:t>Bind</a:t>
            </a:r>
            <a:r>
              <a:rPr lang="en-GB" dirty="0">
                <a:solidFill>
                  <a:srgbClr val="FF0000"/>
                </a:solidFill>
                <a:latin typeface="Consolas" panose="020B0609020204030204" pitchFamily="49" charset="0"/>
              </a:rPr>
              <a:t> Title</a:t>
            </a:r>
            <a:r>
              <a:rPr lang="en-GB" dirty="0">
                <a:solidFill>
                  <a:srgbClr val="0000FF"/>
                </a:solidFill>
                <a:latin typeface="Consolas" panose="020B0609020204030204" pitchFamily="49" charset="0"/>
              </a:rPr>
              <a:t>}"</a:t>
            </a:r>
            <a:r>
              <a:rPr lang="en-GB" dirty="0">
                <a:solidFill>
                  <a:srgbClr val="FF0000"/>
                </a:solidFill>
                <a:latin typeface="Consolas" panose="020B0609020204030204" pitchFamily="49" charset="0"/>
              </a:rPr>
              <a:t> </a:t>
            </a:r>
            <a:r>
              <a:rPr lang="en-GB" dirty="0">
                <a:solidFill>
                  <a:srgbClr val="0000FF"/>
                </a:solidFill>
                <a:latin typeface="Consolas" panose="020B0609020204030204" pitchFamily="49" charset="0"/>
              </a:rPr>
              <a:t>/&gt;</a:t>
            </a:r>
            <a:endParaRPr lang="pl-PL" dirty="0">
              <a:solidFill>
                <a:srgbClr val="0000FF"/>
              </a:solidFill>
              <a:latin typeface="Consolas" panose="020B0609020204030204" pitchFamily="49" charset="0"/>
            </a:endParaRPr>
          </a:p>
          <a:p>
            <a:pPr lvl="2" fontAlgn="base">
              <a:spcAft>
                <a:spcPts val="1200"/>
              </a:spcAft>
            </a:pPr>
            <a:r>
              <a:rPr lang="en-US" dirty="0"/>
              <a:t>binds to code-behind class</a:t>
            </a:r>
          </a:p>
          <a:p>
            <a:pPr lvl="2" fontAlgn="base">
              <a:spcAft>
                <a:spcPts val="1200"/>
              </a:spcAft>
            </a:pPr>
            <a:r>
              <a:rPr lang="en-US" dirty="0"/>
              <a:t>needs all types fixed at compile time</a:t>
            </a:r>
          </a:p>
          <a:p>
            <a:pPr lvl="2" fontAlgn="base">
              <a:spcAft>
                <a:spcPts val="1200"/>
              </a:spcAft>
            </a:pPr>
            <a:r>
              <a:rPr lang="en-US" dirty="0"/>
              <a:t>defaults to </a:t>
            </a:r>
            <a:r>
              <a:rPr lang="pl-PL" dirty="0" err="1"/>
              <a:t>faster</a:t>
            </a:r>
            <a:r>
              <a:rPr lang="pl-PL" dirty="0"/>
              <a:t> </a:t>
            </a:r>
            <a:r>
              <a:rPr lang="en-US" dirty="0" err="1"/>
              <a:t>OneTime</a:t>
            </a:r>
            <a:r>
              <a:rPr lang="en-US" dirty="0"/>
              <a:t> mode</a:t>
            </a:r>
          </a:p>
          <a:p>
            <a:pPr>
              <a:spcAft>
                <a:spcPts val="1200"/>
              </a:spcAft>
            </a:pPr>
            <a:r>
              <a:rPr lang="en-GB" dirty="0">
                <a:solidFill>
                  <a:srgbClr val="0000FF"/>
                </a:solidFill>
                <a:latin typeface="Consolas" panose="020B0609020204030204" pitchFamily="49" charset="0"/>
              </a:rPr>
              <a:t>&lt;</a:t>
            </a:r>
            <a:r>
              <a:rPr lang="en-GB" dirty="0" err="1">
                <a:solidFill>
                  <a:srgbClr val="A31515"/>
                </a:solidFill>
                <a:latin typeface="Consolas" panose="020B0609020204030204" pitchFamily="49" charset="0"/>
              </a:rPr>
              <a:t>TextBox</a:t>
            </a:r>
            <a:r>
              <a:rPr lang="en-GB" dirty="0">
                <a:solidFill>
                  <a:srgbClr val="FF0000"/>
                </a:solidFill>
                <a:latin typeface="Consolas" panose="020B0609020204030204" pitchFamily="49" charset="0"/>
              </a:rPr>
              <a:t> Text</a:t>
            </a:r>
            <a:r>
              <a:rPr lang="en-GB" dirty="0">
                <a:solidFill>
                  <a:srgbClr val="0000FF"/>
                </a:solidFill>
                <a:latin typeface="Consolas" panose="020B0609020204030204" pitchFamily="49" charset="0"/>
              </a:rPr>
              <a:t>="{</a:t>
            </a:r>
            <a:r>
              <a:rPr lang="en-GB" dirty="0">
                <a:solidFill>
                  <a:srgbClr val="A31515"/>
                </a:solidFill>
                <a:latin typeface="Consolas" panose="020B0609020204030204" pitchFamily="49" charset="0"/>
              </a:rPr>
              <a:t>Binding</a:t>
            </a:r>
            <a:r>
              <a:rPr lang="en-GB" dirty="0">
                <a:solidFill>
                  <a:srgbClr val="FF0000"/>
                </a:solidFill>
                <a:latin typeface="Consolas" panose="020B0609020204030204" pitchFamily="49" charset="0"/>
              </a:rPr>
              <a:t> Title</a:t>
            </a:r>
            <a:r>
              <a:rPr lang="en-GB" dirty="0">
                <a:solidFill>
                  <a:srgbClr val="0000FF"/>
                </a:solidFill>
                <a:latin typeface="Consolas" panose="020B0609020204030204" pitchFamily="49" charset="0"/>
              </a:rPr>
              <a:t>}"</a:t>
            </a:r>
            <a:r>
              <a:rPr lang="pl-PL" dirty="0">
                <a:solidFill>
                  <a:srgbClr val="FF0000"/>
                </a:solidFill>
                <a:latin typeface="Consolas" panose="020B0609020204030204" pitchFamily="49" charset="0"/>
              </a:rPr>
              <a:t> </a:t>
            </a:r>
            <a:r>
              <a:rPr lang="en-GB" dirty="0">
                <a:solidFill>
                  <a:srgbClr val="0000FF"/>
                </a:solidFill>
                <a:latin typeface="Consolas" panose="020B0609020204030204" pitchFamily="49" charset="0"/>
              </a:rPr>
              <a:t>/&gt;</a:t>
            </a:r>
            <a:endParaRPr lang="pl-PL" dirty="0">
              <a:solidFill>
                <a:srgbClr val="0000FF"/>
              </a:solidFill>
              <a:latin typeface="Consolas" panose="020B0609020204030204" pitchFamily="49" charset="0"/>
            </a:endParaRPr>
          </a:p>
          <a:p>
            <a:pPr lvl="2" fontAlgn="base">
              <a:spcAft>
                <a:spcPts val="1200"/>
              </a:spcAft>
            </a:pPr>
            <a:r>
              <a:rPr lang="en-US" dirty="0"/>
              <a:t>binds to the </a:t>
            </a:r>
            <a:r>
              <a:rPr lang="en-US" dirty="0" err="1"/>
              <a:t>DataContext</a:t>
            </a:r>
            <a:endParaRPr lang="en-US" dirty="0"/>
          </a:p>
          <a:p>
            <a:pPr lvl="2" fontAlgn="base">
              <a:spcAft>
                <a:spcPts val="1200"/>
              </a:spcAft>
            </a:pPr>
            <a:r>
              <a:rPr lang="en-US" dirty="0"/>
              <a:t>binds to a Property Name, flexible about the actual source type</a:t>
            </a:r>
          </a:p>
          <a:p>
            <a:endParaRPr lang="en-GB" dirty="0"/>
          </a:p>
        </p:txBody>
      </p:sp>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7"/>
          </p:nvPr>
        </p:nvSpPr>
        <p:spPr/>
        <p:txBody>
          <a:bodyPr/>
          <a:lstStyle/>
          <a:p>
            <a:fld id="{DD205EFF-948D-4AF6-B54C-65639188FB5F}" type="slidenum">
              <a:rPr lang="en-US" smtClean="0"/>
              <a:pPr/>
              <a:t>23</a:t>
            </a:fld>
            <a:endParaRPr lang="en-US" dirty="0"/>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a:t>Data </a:t>
            </a:r>
            <a:r>
              <a:rPr lang="pl-PL" dirty="0" err="1"/>
              <a:t>binding</a:t>
            </a:r>
            <a:endParaRPr lang="en-GB" dirty="0"/>
          </a:p>
        </p:txBody>
      </p:sp>
      <p:sp>
        <p:nvSpPr>
          <p:cNvPr id="6" name="Prostokąt 5">
            <a:extLst>
              <a:ext uri="{FF2B5EF4-FFF2-40B4-BE49-F238E27FC236}">
                <a16:creationId xmlns:a16="http://schemas.microsoft.com/office/drawing/2014/main" id="{73939F2E-F530-4206-9F2F-92D08CA6DCCC}"/>
              </a:ext>
            </a:extLst>
          </p:cNvPr>
          <p:cNvSpPr/>
          <p:nvPr/>
        </p:nvSpPr>
        <p:spPr>
          <a:xfrm>
            <a:off x="623240" y="1268414"/>
            <a:ext cx="3196709" cy="461665"/>
          </a:xfrm>
          <a:prstGeom prst="rect">
            <a:avLst/>
          </a:prstGeom>
        </p:spPr>
        <p:txBody>
          <a:bodyPr wrap="none">
            <a:spAutoFit/>
          </a:bodyPr>
          <a:lstStyle/>
          <a:p>
            <a:r>
              <a:rPr lang="pl-PL" sz="2400" b="1" dirty="0">
                <a:solidFill>
                  <a:schemeClr val="accent4">
                    <a:lumMod val="50000"/>
                  </a:schemeClr>
                </a:solidFill>
              </a:rPr>
              <a:t>x:Bind vs </a:t>
            </a:r>
            <a:r>
              <a:rPr lang="pl-PL" sz="2400" b="1" dirty="0" err="1">
                <a:solidFill>
                  <a:schemeClr val="accent4">
                    <a:lumMod val="50000"/>
                  </a:schemeClr>
                </a:solidFill>
              </a:rPr>
              <a:t>Binding</a:t>
            </a:r>
            <a:endParaRPr lang="en-GB" sz="2400" b="1" dirty="0">
              <a:solidFill>
                <a:schemeClr val="accent4">
                  <a:lumMod val="50000"/>
                </a:schemeClr>
              </a:solidFill>
            </a:endParaRPr>
          </a:p>
        </p:txBody>
      </p:sp>
      <p:sp>
        <p:nvSpPr>
          <p:cNvPr id="7" name="Prostokąt 6">
            <a:extLst>
              <a:ext uri="{FF2B5EF4-FFF2-40B4-BE49-F238E27FC236}">
                <a16:creationId xmlns:a16="http://schemas.microsoft.com/office/drawing/2014/main" id="{7A30F906-2A28-45C4-8CE9-0E9EE550932B}"/>
              </a:ext>
            </a:extLst>
          </p:cNvPr>
          <p:cNvSpPr/>
          <p:nvPr/>
        </p:nvSpPr>
        <p:spPr>
          <a:xfrm>
            <a:off x="5101826" y="1847244"/>
            <a:ext cx="3853312" cy="677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accent4">
                    <a:lumMod val="50000"/>
                  </a:schemeClr>
                </a:solidFill>
                <a:highlight>
                  <a:srgbClr val="FFFF00"/>
                </a:highlight>
                <a:latin typeface="Courier New" panose="02070309020205020404" pitchFamily="49" charset="0"/>
                <a:cs typeface="Courier New" panose="02070309020205020404" pitchFamily="49" charset="0"/>
              </a:rPr>
              <a:t>←</a:t>
            </a:r>
            <a:r>
              <a:rPr lang="pl-PL" sz="1400" dirty="0">
                <a:solidFill>
                  <a:schemeClr val="accent4">
                    <a:lumMod val="50000"/>
                  </a:schemeClr>
                </a:solidFill>
                <a:highlight>
                  <a:srgbClr val="FFFF00"/>
                </a:highlight>
                <a:latin typeface="Courier New" panose="02070309020205020404" pitchFamily="49" charset="0"/>
                <a:cs typeface="Courier New" panose="02070309020205020404" pitchFamily="49" charset="0"/>
              </a:rPr>
              <a:t> </a:t>
            </a:r>
            <a:r>
              <a:rPr lang="pl-PL" sz="1400" dirty="0" err="1">
                <a:solidFill>
                  <a:schemeClr val="accent4">
                    <a:lumMod val="50000"/>
                  </a:schemeClr>
                </a:solidFill>
                <a:highlight>
                  <a:srgbClr val="FFFF00"/>
                </a:highlight>
              </a:rPr>
              <a:t>new</a:t>
            </a:r>
            <a:r>
              <a:rPr lang="pl-PL" sz="1400" dirty="0">
                <a:solidFill>
                  <a:schemeClr val="accent4">
                    <a:lumMod val="50000"/>
                  </a:schemeClr>
                </a:solidFill>
                <a:highlight>
                  <a:srgbClr val="FFFF00"/>
                </a:highlight>
              </a:rPr>
              <a:t>, </a:t>
            </a:r>
            <a:r>
              <a:rPr lang="pl-PL" sz="1400" dirty="0" err="1">
                <a:solidFill>
                  <a:schemeClr val="accent4">
                    <a:lumMod val="50000"/>
                  </a:schemeClr>
                </a:solidFill>
                <a:highlight>
                  <a:srgbClr val="FFFF00"/>
                </a:highlight>
              </a:rPr>
              <a:t>compile-time</a:t>
            </a:r>
            <a:r>
              <a:rPr lang="pl-PL" sz="1400" dirty="0">
                <a:solidFill>
                  <a:schemeClr val="accent4">
                    <a:lumMod val="50000"/>
                  </a:schemeClr>
                </a:solidFill>
                <a:highlight>
                  <a:srgbClr val="FFFF00"/>
                </a:highlight>
              </a:rPr>
              <a:t> (</a:t>
            </a:r>
            <a:r>
              <a:rPr lang="pl-PL" sz="1400" b="1" dirty="0" err="1">
                <a:solidFill>
                  <a:schemeClr val="accent4">
                    <a:lumMod val="50000"/>
                  </a:schemeClr>
                </a:solidFill>
                <a:highlight>
                  <a:srgbClr val="FFFF00"/>
                </a:highlight>
              </a:rPr>
              <a:t>faster</a:t>
            </a:r>
            <a:r>
              <a:rPr lang="pl-PL" sz="1400" dirty="0">
                <a:solidFill>
                  <a:schemeClr val="accent4">
                    <a:lumMod val="50000"/>
                  </a:schemeClr>
                </a:solidFill>
                <a:highlight>
                  <a:srgbClr val="FFFF00"/>
                </a:highlight>
              </a:rPr>
              <a:t>)</a:t>
            </a:r>
            <a:endParaRPr lang="en-GB" sz="1400" dirty="0">
              <a:solidFill>
                <a:schemeClr val="accent4">
                  <a:lumMod val="50000"/>
                </a:schemeClr>
              </a:solidFill>
              <a:highlight>
                <a:srgbClr val="FFFF00"/>
              </a:highlight>
            </a:endParaRPr>
          </a:p>
        </p:txBody>
      </p:sp>
      <p:sp>
        <p:nvSpPr>
          <p:cNvPr id="8" name="Prostokąt 7">
            <a:extLst>
              <a:ext uri="{FF2B5EF4-FFF2-40B4-BE49-F238E27FC236}">
                <a16:creationId xmlns:a16="http://schemas.microsoft.com/office/drawing/2014/main" id="{D3607588-8F7C-4DB4-BE91-A675C1E9257B}"/>
              </a:ext>
            </a:extLst>
          </p:cNvPr>
          <p:cNvSpPr/>
          <p:nvPr/>
        </p:nvSpPr>
        <p:spPr>
          <a:xfrm>
            <a:off x="4979066" y="3825955"/>
            <a:ext cx="3853313" cy="677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accent4">
                    <a:lumMod val="50000"/>
                  </a:schemeClr>
                </a:solidFill>
                <a:highlight>
                  <a:srgbClr val="FFFF00"/>
                </a:highlight>
                <a:latin typeface="Courier New" panose="02070309020205020404" pitchFamily="49" charset="0"/>
                <a:cs typeface="Courier New" panose="02070309020205020404" pitchFamily="49" charset="0"/>
              </a:rPr>
              <a:t>←</a:t>
            </a:r>
            <a:r>
              <a:rPr lang="pl-PL" sz="1400" dirty="0">
                <a:solidFill>
                  <a:schemeClr val="accent4">
                    <a:lumMod val="50000"/>
                  </a:schemeClr>
                </a:solidFill>
                <a:highlight>
                  <a:srgbClr val="FFFF00"/>
                </a:highlight>
                <a:latin typeface="Courier New" panose="02070309020205020404" pitchFamily="49" charset="0"/>
                <a:cs typeface="Courier New" panose="02070309020205020404" pitchFamily="49" charset="0"/>
              </a:rPr>
              <a:t> </a:t>
            </a:r>
            <a:r>
              <a:rPr lang="pl-PL" sz="1400" dirty="0" err="1">
                <a:solidFill>
                  <a:schemeClr val="accent4">
                    <a:lumMod val="50000"/>
                  </a:schemeClr>
                </a:solidFill>
                <a:highlight>
                  <a:srgbClr val="FFFF00"/>
                </a:highlight>
              </a:rPr>
              <a:t>older</a:t>
            </a:r>
            <a:r>
              <a:rPr lang="pl-PL" sz="1400" dirty="0">
                <a:solidFill>
                  <a:schemeClr val="accent4">
                    <a:lumMod val="50000"/>
                  </a:schemeClr>
                </a:solidFill>
                <a:highlight>
                  <a:srgbClr val="FFFF00"/>
                </a:highlight>
              </a:rPr>
              <a:t>, run-</a:t>
            </a:r>
            <a:r>
              <a:rPr lang="pl-PL" sz="1400" dirty="0" err="1">
                <a:solidFill>
                  <a:schemeClr val="accent4">
                    <a:lumMod val="50000"/>
                  </a:schemeClr>
                </a:solidFill>
                <a:highlight>
                  <a:srgbClr val="FFFF00"/>
                </a:highlight>
              </a:rPr>
              <a:t>time</a:t>
            </a:r>
            <a:r>
              <a:rPr lang="pl-PL" sz="1400" dirty="0">
                <a:solidFill>
                  <a:schemeClr val="accent4">
                    <a:lumMod val="50000"/>
                  </a:schemeClr>
                </a:solidFill>
                <a:highlight>
                  <a:srgbClr val="FFFF00"/>
                </a:highlight>
              </a:rPr>
              <a:t> (</a:t>
            </a:r>
            <a:r>
              <a:rPr lang="pl-PL" sz="1400" b="1" dirty="0" err="1">
                <a:solidFill>
                  <a:schemeClr val="accent4">
                    <a:lumMod val="50000"/>
                  </a:schemeClr>
                </a:solidFill>
                <a:highlight>
                  <a:srgbClr val="FFFF00"/>
                </a:highlight>
              </a:rPr>
              <a:t>slower</a:t>
            </a:r>
            <a:r>
              <a:rPr lang="pl-PL" sz="1400" dirty="0">
                <a:solidFill>
                  <a:schemeClr val="accent4">
                    <a:lumMod val="50000"/>
                  </a:schemeClr>
                </a:solidFill>
                <a:highlight>
                  <a:srgbClr val="FFFF00"/>
                </a:highlight>
              </a:rPr>
              <a:t>)</a:t>
            </a:r>
            <a:endParaRPr lang="en-GB" sz="1400" dirty="0">
              <a:solidFill>
                <a:schemeClr val="accent4">
                  <a:lumMod val="50000"/>
                </a:schemeClr>
              </a:solidFill>
              <a:highlight>
                <a:srgbClr val="FFFF00"/>
              </a:highlight>
            </a:endParaRPr>
          </a:p>
        </p:txBody>
      </p:sp>
    </p:spTree>
    <p:extLst>
      <p:ext uri="{BB962C8B-B14F-4D97-AF65-F5344CB8AC3E}">
        <p14:creationId xmlns:p14="http://schemas.microsoft.com/office/powerpoint/2010/main" val="225134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A49A1BB-C1D8-49E5-A2F0-FB63632F4DDB}"/>
              </a:ext>
            </a:extLst>
          </p:cNvPr>
          <p:cNvSpPr>
            <a:spLocks noGrp="1"/>
          </p:cNvSpPr>
          <p:nvPr>
            <p:ph type="body" sz="quarter" idx="13"/>
          </p:nvPr>
        </p:nvSpPr>
        <p:spPr/>
        <p:txBody>
          <a:bodyPr/>
          <a:lstStyle/>
          <a:p>
            <a:r>
              <a:rPr lang="pl-PL" dirty="0" err="1"/>
              <a:t>BindableBase</a:t>
            </a:r>
            <a:endParaRPr lang="en-GB" dirty="0"/>
          </a:p>
        </p:txBody>
      </p:sp>
      <p:sp>
        <p:nvSpPr>
          <p:cNvPr id="3" name="Symbol zastępczy stopki 2">
            <a:extLst>
              <a:ext uri="{FF2B5EF4-FFF2-40B4-BE49-F238E27FC236}">
                <a16:creationId xmlns:a16="http://schemas.microsoft.com/office/drawing/2014/main" id="{B2A7782C-CFBD-4752-9923-0D4DD6F29604}"/>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13076F49-743C-451C-AF4A-50AE966443C5}"/>
              </a:ext>
            </a:extLst>
          </p:cNvPr>
          <p:cNvSpPr>
            <a:spLocks noGrp="1"/>
          </p:cNvSpPr>
          <p:nvPr>
            <p:ph type="sldNum" sz="quarter" idx="17"/>
          </p:nvPr>
        </p:nvSpPr>
        <p:spPr/>
        <p:txBody>
          <a:bodyPr/>
          <a:lstStyle/>
          <a:p>
            <a:fld id="{DD205EFF-948D-4AF6-B54C-65639188FB5F}" type="slidenum">
              <a:rPr lang="en-US" smtClean="0"/>
              <a:pPr/>
              <a:t>24</a:t>
            </a:fld>
            <a:endParaRPr lang="en-US" dirty="0"/>
          </a:p>
        </p:txBody>
      </p:sp>
      <p:sp>
        <p:nvSpPr>
          <p:cNvPr id="5" name="Tytuł 4">
            <a:extLst>
              <a:ext uri="{FF2B5EF4-FFF2-40B4-BE49-F238E27FC236}">
                <a16:creationId xmlns:a16="http://schemas.microsoft.com/office/drawing/2014/main" id="{A9433949-EB65-43DC-A701-D6500BD379E8}"/>
              </a:ext>
            </a:extLst>
          </p:cNvPr>
          <p:cNvSpPr>
            <a:spLocks noGrp="1"/>
          </p:cNvSpPr>
          <p:nvPr>
            <p:ph type="title"/>
          </p:nvPr>
        </p:nvSpPr>
        <p:spPr/>
        <p:txBody>
          <a:bodyPr/>
          <a:lstStyle/>
          <a:p>
            <a:endParaRPr lang="en-GB"/>
          </a:p>
        </p:txBody>
      </p:sp>
      <p:sp>
        <p:nvSpPr>
          <p:cNvPr id="6" name="Prostokąt 5">
            <a:extLst>
              <a:ext uri="{FF2B5EF4-FFF2-40B4-BE49-F238E27FC236}">
                <a16:creationId xmlns:a16="http://schemas.microsoft.com/office/drawing/2014/main" id="{7FC27EBE-4300-481C-AA24-B765127FFF3C}"/>
              </a:ext>
            </a:extLst>
          </p:cNvPr>
          <p:cNvSpPr/>
          <p:nvPr/>
        </p:nvSpPr>
        <p:spPr>
          <a:xfrm>
            <a:off x="767260" y="2828836"/>
            <a:ext cx="10657332" cy="646331"/>
          </a:xfrm>
          <a:prstGeom prst="rect">
            <a:avLst/>
          </a:prstGeom>
        </p:spPr>
        <p:txBody>
          <a:bodyPr wrap="square">
            <a:spAutoFit/>
          </a:bodyPr>
          <a:lstStyle/>
          <a:p>
            <a:r>
              <a:rPr lang="en-US" dirty="0">
                <a:hlinkClick r:id="rId2"/>
              </a:rPr>
              <a:t>https://github.com/microsoft/Windows-appsample-networkhelper/blob/master/DemoApps/QuizGame/Common/BindableBase.cs</a:t>
            </a:r>
            <a:endParaRPr lang="en-GB" dirty="0"/>
          </a:p>
        </p:txBody>
      </p:sp>
    </p:spTree>
    <p:extLst>
      <p:ext uri="{BB962C8B-B14F-4D97-AF65-F5344CB8AC3E}">
        <p14:creationId xmlns:p14="http://schemas.microsoft.com/office/powerpoint/2010/main" val="50354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25</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err="1"/>
              <a:t>Resources</a:t>
            </a:r>
            <a:endParaRPr lang="en-GB" sz="6600" dirty="0"/>
          </a:p>
        </p:txBody>
      </p:sp>
    </p:spTree>
    <p:extLst>
      <p:ext uri="{BB962C8B-B14F-4D97-AF65-F5344CB8AC3E}">
        <p14:creationId xmlns:p14="http://schemas.microsoft.com/office/powerpoint/2010/main" val="3071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26</a:t>
            </a:fld>
            <a:endParaRPr lang="en-US" dirty="0"/>
          </a:p>
        </p:txBody>
      </p:sp>
      <p:pic>
        <p:nvPicPr>
          <p:cNvPr id="5" name="Obraz 4" descr="Obraz zawierający zrzut ekranu&#10;&#10;Opis wygenerowany automatycznie">
            <a:extLst>
              <a:ext uri="{FF2B5EF4-FFF2-40B4-BE49-F238E27FC236}">
                <a16:creationId xmlns:a16="http://schemas.microsoft.com/office/drawing/2014/main" id="{66A47209-0033-4D42-9965-E2873BD1856D}"/>
              </a:ext>
            </a:extLst>
          </p:cNvPr>
          <p:cNvPicPr>
            <a:picLocks noChangeAspect="1"/>
          </p:cNvPicPr>
          <p:nvPr/>
        </p:nvPicPr>
        <p:blipFill>
          <a:blip r:embed="rId2"/>
          <a:stretch>
            <a:fillRect/>
          </a:stretch>
        </p:blipFill>
        <p:spPr>
          <a:xfrm>
            <a:off x="1415350" y="980660"/>
            <a:ext cx="6696930" cy="4533661"/>
          </a:xfrm>
          <a:prstGeom prst="rect">
            <a:avLst/>
          </a:prstGeom>
        </p:spPr>
      </p:pic>
      <p:sp>
        <p:nvSpPr>
          <p:cNvPr id="7" name="pole tekstowe 6">
            <a:extLst>
              <a:ext uri="{FF2B5EF4-FFF2-40B4-BE49-F238E27FC236}">
                <a16:creationId xmlns:a16="http://schemas.microsoft.com/office/drawing/2014/main" id="{C35D1395-E614-4308-96E9-95F179C7CCD0}"/>
              </a:ext>
            </a:extLst>
          </p:cNvPr>
          <p:cNvSpPr txBox="1"/>
          <p:nvPr/>
        </p:nvSpPr>
        <p:spPr bwMode="auto">
          <a:xfrm>
            <a:off x="4151730" y="6555758"/>
            <a:ext cx="4457952"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r>
              <a:rPr lang="pl-PL" sz="1000" dirty="0">
                <a:latin typeface="Verdana" panose="020B0604030504040204" pitchFamily="34" charset="0"/>
              </a:rPr>
              <a:t>Graphics: </a:t>
            </a:r>
            <a:r>
              <a:rPr lang="en-US" sz="1000" dirty="0">
                <a:hlinkClick r:id="rId3"/>
              </a:rPr>
              <a:t>https://www.tutorialspoint.com/xaml/xaml_resources.htm</a:t>
            </a:r>
            <a:endParaRPr lang="en-GB" sz="1000" dirty="0">
              <a:latin typeface="Verdana" panose="020B0604030504040204" pitchFamily="34" charset="0"/>
            </a:endParaRPr>
          </a:p>
        </p:txBody>
      </p:sp>
    </p:spTree>
    <p:extLst>
      <p:ext uri="{BB962C8B-B14F-4D97-AF65-F5344CB8AC3E}">
        <p14:creationId xmlns:p14="http://schemas.microsoft.com/office/powerpoint/2010/main" val="620003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27</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err="1"/>
              <a:t>Styles</a:t>
            </a:r>
            <a:endParaRPr lang="en-GB" sz="6600" dirty="0"/>
          </a:p>
        </p:txBody>
      </p:sp>
    </p:spTree>
    <p:extLst>
      <p:ext uri="{BB962C8B-B14F-4D97-AF65-F5344CB8AC3E}">
        <p14:creationId xmlns:p14="http://schemas.microsoft.com/office/powerpoint/2010/main" val="3207570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28</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a:t>Templates</a:t>
            </a:r>
            <a:endParaRPr lang="en-GB" sz="6600" dirty="0"/>
          </a:p>
        </p:txBody>
      </p:sp>
    </p:spTree>
    <p:extLst>
      <p:ext uri="{BB962C8B-B14F-4D97-AF65-F5344CB8AC3E}">
        <p14:creationId xmlns:p14="http://schemas.microsoft.com/office/powerpoint/2010/main" val="1026242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83F49E1A-72BB-4991-9A8C-C8556E46B851}"/>
              </a:ext>
            </a:extLst>
          </p:cNvPr>
          <p:cNvSpPr>
            <a:spLocks noGrp="1"/>
          </p:cNvSpPr>
          <p:nvPr>
            <p:ph type="body" sz="quarter" idx="13"/>
          </p:nvPr>
        </p:nvSpPr>
        <p:spPr>
          <a:xfrm>
            <a:off x="407988" y="1772817"/>
            <a:ext cx="11376025" cy="793413"/>
          </a:xfrm>
        </p:spPr>
        <p:txBody>
          <a:bodyPr/>
          <a:lstStyle/>
          <a:p>
            <a:r>
              <a:rPr lang="pl-PL" dirty="0" err="1"/>
              <a:t>DataTemplate</a:t>
            </a:r>
            <a:endParaRPr lang="pl-PL" dirty="0"/>
          </a:p>
          <a:p>
            <a:r>
              <a:rPr lang="pl-PL" dirty="0" err="1"/>
              <a:t>ControlTemplate</a:t>
            </a:r>
            <a:endParaRPr lang="pl-PL" dirty="0"/>
          </a:p>
        </p:txBody>
      </p:sp>
      <p:sp>
        <p:nvSpPr>
          <p:cNvPr id="3" name="Symbol zastępczy stopki 2">
            <a:extLst>
              <a:ext uri="{FF2B5EF4-FFF2-40B4-BE49-F238E27FC236}">
                <a16:creationId xmlns:a16="http://schemas.microsoft.com/office/drawing/2014/main" id="{D55C494D-759C-4CC0-A444-9AE11228B454}"/>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106137B-E0FB-49B2-AB61-13927768B61E}"/>
              </a:ext>
            </a:extLst>
          </p:cNvPr>
          <p:cNvSpPr>
            <a:spLocks noGrp="1"/>
          </p:cNvSpPr>
          <p:nvPr>
            <p:ph type="sldNum" sz="quarter" idx="17"/>
          </p:nvPr>
        </p:nvSpPr>
        <p:spPr/>
        <p:txBody>
          <a:bodyPr/>
          <a:lstStyle/>
          <a:p>
            <a:fld id="{DD205EFF-948D-4AF6-B54C-65639188FB5F}" type="slidenum">
              <a:rPr lang="en-US" smtClean="0"/>
              <a:pPr/>
              <a:t>29</a:t>
            </a:fld>
            <a:endParaRPr lang="en-US" dirty="0"/>
          </a:p>
        </p:txBody>
      </p:sp>
      <p:sp>
        <p:nvSpPr>
          <p:cNvPr id="5" name="Tytuł 4">
            <a:extLst>
              <a:ext uri="{FF2B5EF4-FFF2-40B4-BE49-F238E27FC236}">
                <a16:creationId xmlns:a16="http://schemas.microsoft.com/office/drawing/2014/main" id="{B59EA73E-AF0B-4568-977D-3EAC25697D70}"/>
              </a:ext>
            </a:extLst>
          </p:cNvPr>
          <p:cNvSpPr>
            <a:spLocks noGrp="1"/>
          </p:cNvSpPr>
          <p:nvPr>
            <p:ph type="title"/>
          </p:nvPr>
        </p:nvSpPr>
        <p:spPr/>
        <p:txBody>
          <a:bodyPr/>
          <a:lstStyle/>
          <a:p>
            <a:r>
              <a:rPr lang="pl-PL" dirty="0"/>
              <a:t>Universal Windows Platform</a:t>
            </a:r>
            <a:endParaRPr lang="en-GB" dirty="0"/>
          </a:p>
        </p:txBody>
      </p:sp>
    </p:spTree>
    <p:extLst>
      <p:ext uri="{BB962C8B-B14F-4D97-AF65-F5344CB8AC3E}">
        <p14:creationId xmlns:p14="http://schemas.microsoft.com/office/powerpoint/2010/main" val="121510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89A06F79-19E9-403A-ACD5-C4B2F40A37A6}"/>
              </a:ext>
            </a:extLst>
          </p:cNvPr>
          <p:cNvSpPr/>
          <p:nvPr/>
        </p:nvSpPr>
        <p:spPr>
          <a:xfrm>
            <a:off x="100812" y="122216"/>
            <a:ext cx="11972018" cy="6331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3" name="Symbol zastępczy stopki 2">
            <a:extLst>
              <a:ext uri="{FF2B5EF4-FFF2-40B4-BE49-F238E27FC236}">
                <a16:creationId xmlns:a16="http://schemas.microsoft.com/office/drawing/2014/main" id="{1D8F7383-A086-4426-98FE-E89793F064B9}"/>
              </a:ext>
            </a:extLst>
          </p:cNvPr>
          <p:cNvSpPr>
            <a:spLocks noGrp="1"/>
          </p:cNvSpPr>
          <p:nvPr>
            <p:ph type="ftr" sz="quarter" idx="11"/>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51749596-980F-4E34-962C-2ED16001E038}"/>
              </a:ext>
            </a:extLst>
          </p:cNvPr>
          <p:cNvSpPr>
            <a:spLocks noGrp="1"/>
          </p:cNvSpPr>
          <p:nvPr>
            <p:ph type="sldNum" sz="quarter" idx="12"/>
          </p:nvPr>
        </p:nvSpPr>
        <p:spPr/>
        <p:txBody>
          <a:bodyPr/>
          <a:lstStyle/>
          <a:p>
            <a:fld id="{DD205EFF-948D-4AF6-B54C-65639188FB5F}" type="slidenum">
              <a:rPr lang="en-US" smtClean="0"/>
              <a:pPr/>
              <a:t>3</a:t>
            </a:fld>
            <a:endParaRPr lang="en-US" dirty="0"/>
          </a:p>
        </p:txBody>
      </p:sp>
      <p:pic>
        <p:nvPicPr>
          <p:cNvPr id="8" name="Obraz 7" descr="Obraz zawierający gracz, rakieta, niebieski, trzymający&#10;&#10;Opis wygenerowany automatycznie">
            <a:extLst>
              <a:ext uri="{FF2B5EF4-FFF2-40B4-BE49-F238E27FC236}">
                <a16:creationId xmlns:a16="http://schemas.microsoft.com/office/drawing/2014/main" id="{2098B91E-63F9-487D-BC8C-B7D3AF4B2CCE}"/>
              </a:ext>
            </a:extLst>
          </p:cNvPr>
          <p:cNvPicPr>
            <a:picLocks noChangeAspect="1"/>
          </p:cNvPicPr>
          <p:nvPr/>
        </p:nvPicPr>
        <p:blipFill>
          <a:blip r:embed="rId3"/>
          <a:stretch>
            <a:fillRect/>
          </a:stretch>
        </p:blipFill>
        <p:spPr>
          <a:xfrm>
            <a:off x="568597" y="764630"/>
            <a:ext cx="10979196" cy="4577118"/>
          </a:xfrm>
          <a:prstGeom prst="rect">
            <a:avLst/>
          </a:prstGeom>
        </p:spPr>
      </p:pic>
      <p:sp>
        <p:nvSpPr>
          <p:cNvPr id="12" name="Prostokąt 11">
            <a:extLst>
              <a:ext uri="{FF2B5EF4-FFF2-40B4-BE49-F238E27FC236}">
                <a16:creationId xmlns:a16="http://schemas.microsoft.com/office/drawing/2014/main" id="{598BE5A8-BCF9-4582-9D95-2168D921DC2C}"/>
              </a:ext>
            </a:extLst>
          </p:cNvPr>
          <p:cNvSpPr/>
          <p:nvPr/>
        </p:nvSpPr>
        <p:spPr>
          <a:xfrm>
            <a:off x="3602476" y="5424307"/>
            <a:ext cx="5721631" cy="738664"/>
          </a:xfrm>
          <a:prstGeom prst="rect">
            <a:avLst/>
          </a:prstGeom>
        </p:spPr>
        <p:txBody>
          <a:bodyPr wrap="none">
            <a:spAutoFit/>
          </a:bodyPr>
          <a:lstStyle/>
          <a:p>
            <a:r>
              <a:rPr lang="pl-PL" dirty="0" err="1">
                <a:solidFill>
                  <a:schemeClr val="accent1">
                    <a:lumMod val="75000"/>
                  </a:schemeClr>
                </a:solidFill>
                <a:latin typeface="Segoe UI" panose="020B0502040204020203" pitchFamily="34" charset="0"/>
              </a:rPr>
              <a:t>m</a:t>
            </a:r>
            <a:r>
              <a:rPr lang="pl-PL" i="0" dirty="0" err="1">
                <a:solidFill>
                  <a:schemeClr val="accent1">
                    <a:lumMod val="75000"/>
                  </a:schemeClr>
                </a:solidFill>
                <a:effectLst/>
                <a:latin typeface="Segoe UI" panose="020B0502040204020203" pitchFamily="34" charset="0"/>
              </a:rPr>
              <a:t>ore</a:t>
            </a:r>
            <a:r>
              <a:rPr lang="pl-PL" i="0" dirty="0">
                <a:solidFill>
                  <a:schemeClr val="accent1">
                    <a:lumMod val="75000"/>
                  </a:schemeClr>
                </a:solidFill>
                <a:effectLst/>
                <a:latin typeface="Segoe UI" panose="020B0502040204020203" pitchFamily="34" charset="0"/>
              </a:rPr>
              <a:t> </a:t>
            </a:r>
            <a:r>
              <a:rPr lang="pl-PL" i="0" dirty="0" err="1">
                <a:solidFill>
                  <a:schemeClr val="accent1">
                    <a:lumMod val="75000"/>
                  </a:schemeClr>
                </a:solidFill>
                <a:effectLst/>
                <a:latin typeface="Segoe UI" panose="020B0502040204020203" pitchFamily="34" charset="0"/>
              </a:rPr>
              <a:t>than</a:t>
            </a:r>
            <a:r>
              <a:rPr lang="pl-PL" i="0" dirty="0">
                <a:solidFill>
                  <a:schemeClr val="accent1">
                    <a:lumMod val="75000"/>
                  </a:schemeClr>
                </a:solidFill>
                <a:effectLst/>
                <a:latin typeface="Segoe UI" panose="020B0502040204020203" pitchFamily="34" charset="0"/>
              </a:rPr>
              <a:t> </a:t>
            </a:r>
            <a:r>
              <a:rPr lang="pl-PL" sz="2400" b="1" i="0" dirty="0">
                <a:solidFill>
                  <a:schemeClr val="accent1">
                    <a:lumMod val="75000"/>
                  </a:schemeClr>
                </a:solidFill>
                <a:effectLst/>
                <a:latin typeface="Segoe UI" panose="020B0502040204020203" pitchFamily="34" charset="0"/>
              </a:rPr>
              <a:t>1 bilion devices</a:t>
            </a:r>
            <a:r>
              <a:rPr lang="pl-PL" sz="2400" i="0" dirty="0">
                <a:solidFill>
                  <a:schemeClr val="accent1">
                    <a:lumMod val="75000"/>
                  </a:schemeClr>
                </a:solidFill>
                <a:effectLst/>
                <a:latin typeface="Segoe UI" panose="020B0502040204020203" pitchFamily="34" charset="0"/>
              </a:rPr>
              <a:t> </a:t>
            </a:r>
            <a:r>
              <a:rPr lang="pl-PL" i="0" dirty="0" err="1">
                <a:solidFill>
                  <a:schemeClr val="accent1">
                    <a:lumMod val="75000"/>
                  </a:schemeClr>
                </a:solidFill>
                <a:effectLst/>
                <a:latin typeface="Segoe UI" panose="020B0502040204020203" pitchFamily="34" charset="0"/>
              </a:rPr>
              <a:t>running</a:t>
            </a:r>
            <a:r>
              <a:rPr lang="pl-PL" i="0" dirty="0">
                <a:solidFill>
                  <a:schemeClr val="accent1">
                    <a:lumMod val="75000"/>
                  </a:schemeClr>
                </a:solidFill>
                <a:effectLst/>
                <a:latin typeface="Segoe UI" panose="020B0502040204020203" pitchFamily="34" charset="0"/>
              </a:rPr>
              <a:t> Windows 10</a:t>
            </a:r>
          </a:p>
          <a:p>
            <a:pPr algn="ctr"/>
            <a:r>
              <a:rPr lang="pl-PL" b="1" dirty="0">
                <a:solidFill>
                  <a:schemeClr val="accent1">
                    <a:lumMod val="75000"/>
                  </a:schemeClr>
                </a:solidFill>
                <a:latin typeface="Segoe UI" panose="020B0502040204020203" pitchFamily="34" charset="0"/>
              </a:rPr>
              <a:t>85% </a:t>
            </a:r>
            <a:r>
              <a:rPr lang="pl-PL" dirty="0" err="1">
                <a:solidFill>
                  <a:schemeClr val="accent1">
                    <a:lumMod val="75000"/>
                  </a:schemeClr>
                </a:solidFill>
                <a:latin typeface="Segoe UI" panose="020B0502040204020203" pitchFamily="34" charset="0"/>
              </a:rPr>
              <a:t>adoption</a:t>
            </a:r>
            <a:r>
              <a:rPr lang="pl-PL" dirty="0">
                <a:solidFill>
                  <a:schemeClr val="accent1">
                    <a:lumMod val="75000"/>
                  </a:schemeClr>
                </a:solidFill>
                <a:latin typeface="Segoe UI" panose="020B0502040204020203" pitchFamily="34" charset="0"/>
              </a:rPr>
              <a:t> </a:t>
            </a:r>
            <a:r>
              <a:rPr lang="pl-PL" dirty="0" err="1">
                <a:solidFill>
                  <a:schemeClr val="accent1">
                    <a:lumMod val="75000"/>
                  </a:schemeClr>
                </a:solidFill>
                <a:latin typeface="Segoe UI" panose="020B0502040204020203" pitchFamily="34" charset="0"/>
              </a:rPr>
              <a:t>level</a:t>
            </a:r>
            <a:endParaRPr lang="en-US" b="1" i="0" dirty="0">
              <a:solidFill>
                <a:schemeClr val="accent1">
                  <a:lumMod val="75000"/>
                </a:schemeClr>
              </a:solidFill>
              <a:effectLst/>
              <a:latin typeface="Segoe UI" panose="020B0502040204020203" pitchFamily="34" charset="0"/>
            </a:endParaRPr>
          </a:p>
        </p:txBody>
      </p:sp>
      <p:sp>
        <p:nvSpPr>
          <p:cNvPr id="13" name="Prostokąt 12">
            <a:extLst>
              <a:ext uri="{FF2B5EF4-FFF2-40B4-BE49-F238E27FC236}">
                <a16:creationId xmlns:a16="http://schemas.microsoft.com/office/drawing/2014/main" id="{3179B1DA-9D9C-405C-8467-8573E9F302EC}"/>
              </a:ext>
            </a:extLst>
          </p:cNvPr>
          <p:cNvSpPr/>
          <p:nvPr/>
        </p:nvSpPr>
        <p:spPr>
          <a:xfrm>
            <a:off x="3593744" y="304356"/>
            <a:ext cx="5004512" cy="523220"/>
          </a:xfrm>
          <a:prstGeom prst="rect">
            <a:avLst/>
          </a:prstGeom>
        </p:spPr>
        <p:txBody>
          <a:bodyPr wrap="none">
            <a:spAutoFit/>
          </a:bodyPr>
          <a:lstStyle/>
          <a:p>
            <a:r>
              <a:rPr lang="en-US" sz="2800" b="1" u="sng" dirty="0">
                <a:solidFill>
                  <a:schemeClr val="accent1">
                    <a:lumMod val="75000"/>
                  </a:schemeClr>
                </a:solidFill>
                <a:latin typeface="Segoe UI" panose="020B0502040204020203" pitchFamily="34" charset="0"/>
              </a:rPr>
              <a:t>U</a:t>
            </a:r>
            <a:r>
              <a:rPr lang="en-US" sz="2800" b="1" dirty="0">
                <a:solidFill>
                  <a:schemeClr val="accent1">
                    <a:lumMod val="75000"/>
                  </a:schemeClr>
                </a:solidFill>
                <a:latin typeface="Segoe UI" panose="020B0502040204020203" pitchFamily="34" charset="0"/>
              </a:rPr>
              <a:t>niversal </a:t>
            </a:r>
            <a:r>
              <a:rPr lang="en-US" sz="2800" b="1" u="sng" dirty="0">
                <a:solidFill>
                  <a:schemeClr val="accent1">
                    <a:lumMod val="75000"/>
                  </a:schemeClr>
                </a:solidFill>
                <a:latin typeface="Segoe UI" panose="020B0502040204020203" pitchFamily="34" charset="0"/>
              </a:rPr>
              <a:t>W</a:t>
            </a:r>
            <a:r>
              <a:rPr lang="en-US" sz="2800" b="1" dirty="0">
                <a:solidFill>
                  <a:schemeClr val="accent1">
                    <a:lumMod val="75000"/>
                  </a:schemeClr>
                </a:solidFill>
                <a:latin typeface="Segoe UI" panose="020B0502040204020203" pitchFamily="34" charset="0"/>
              </a:rPr>
              <a:t>indows </a:t>
            </a:r>
            <a:r>
              <a:rPr lang="en-US" sz="2800" b="1" u="sng" dirty="0">
                <a:solidFill>
                  <a:schemeClr val="accent1">
                    <a:lumMod val="75000"/>
                  </a:schemeClr>
                </a:solidFill>
                <a:latin typeface="Segoe UI" panose="020B0502040204020203" pitchFamily="34" charset="0"/>
              </a:rPr>
              <a:t>P</a:t>
            </a:r>
            <a:r>
              <a:rPr lang="en-US" sz="2800" b="1" dirty="0">
                <a:solidFill>
                  <a:schemeClr val="accent1">
                    <a:lumMod val="75000"/>
                  </a:schemeClr>
                </a:solidFill>
                <a:latin typeface="Segoe UI" panose="020B0502040204020203" pitchFamily="34" charset="0"/>
              </a:rPr>
              <a:t>latform</a:t>
            </a:r>
            <a:endParaRPr lang="en-US" sz="2800" b="1" i="0" dirty="0">
              <a:solidFill>
                <a:schemeClr val="accent1">
                  <a:lumMod val="75000"/>
                </a:schemeClr>
              </a:solidFill>
              <a:effectLst/>
              <a:latin typeface="Segoe UI" panose="020B0502040204020203" pitchFamily="34" charset="0"/>
            </a:endParaRPr>
          </a:p>
        </p:txBody>
      </p:sp>
    </p:spTree>
    <p:extLst>
      <p:ext uri="{BB962C8B-B14F-4D97-AF65-F5344CB8AC3E}">
        <p14:creationId xmlns:p14="http://schemas.microsoft.com/office/powerpoint/2010/main" val="21081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30</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a:t>Converters</a:t>
            </a:r>
            <a:endParaRPr lang="en-GB" sz="6600" dirty="0"/>
          </a:p>
        </p:txBody>
      </p:sp>
    </p:spTree>
    <p:extLst>
      <p:ext uri="{BB962C8B-B14F-4D97-AF65-F5344CB8AC3E}">
        <p14:creationId xmlns:p14="http://schemas.microsoft.com/office/powerpoint/2010/main" val="772190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err="1"/>
              <a:t>Converters</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31</a:t>
            </a:fld>
            <a:endParaRPr lang="en-US" dirty="0"/>
          </a:p>
        </p:txBody>
      </p:sp>
      <p:sp>
        <p:nvSpPr>
          <p:cNvPr id="8" name="Tytuł 5">
            <a:extLst>
              <a:ext uri="{FF2B5EF4-FFF2-40B4-BE49-F238E27FC236}">
                <a16:creationId xmlns:a16="http://schemas.microsoft.com/office/drawing/2014/main" id="{66745A86-67EA-4578-A585-2E43AD18684D}"/>
              </a:ext>
            </a:extLst>
          </p:cNvPr>
          <p:cNvSpPr txBox="1">
            <a:spLocks/>
          </p:cNvSpPr>
          <p:nvPr/>
        </p:nvSpPr>
        <p:spPr>
          <a:xfrm>
            <a:off x="1415350" y="1628750"/>
            <a:ext cx="11016604" cy="86360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pl-PL" sz="4400" dirty="0" err="1"/>
              <a:t>Exercise</a:t>
            </a:r>
            <a:r>
              <a:rPr lang="pl-PL" sz="4400" dirty="0"/>
              <a:t> </a:t>
            </a:r>
            <a:r>
              <a:rPr lang="pl-PL" sz="2800" dirty="0"/>
              <a:t>(20 </a:t>
            </a:r>
            <a:r>
              <a:rPr lang="pl-PL" sz="2800" dirty="0" err="1"/>
              <a:t>minutes</a:t>
            </a:r>
            <a:r>
              <a:rPr lang="pl-PL" sz="2800" dirty="0"/>
              <a:t>)</a:t>
            </a:r>
            <a:endParaRPr lang="en-GB" sz="4400" dirty="0"/>
          </a:p>
        </p:txBody>
      </p:sp>
      <p:sp>
        <p:nvSpPr>
          <p:cNvPr id="3" name="pole tekstowe 2">
            <a:extLst>
              <a:ext uri="{FF2B5EF4-FFF2-40B4-BE49-F238E27FC236}">
                <a16:creationId xmlns:a16="http://schemas.microsoft.com/office/drawing/2014/main" id="{40D3E435-AE42-4D2C-9FD8-A7D79CA22CB4}"/>
              </a:ext>
            </a:extLst>
          </p:cNvPr>
          <p:cNvSpPr txBox="1"/>
          <p:nvPr/>
        </p:nvSpPr>
        <p:spPr bwMode="auto">
          <a:xfrm>
            <a:off x="1487360" y="2708900"/>
            <a:ext cx="5935920" cy="2237023"/>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marL="342900" indent="-342900">
              <a:lnSpc>
                <a:spcPct val="200000"/>
              </a:lnSpc>
              <a:buFont typeface="+mj-lt"/>
              <a:buAutoNum type="arabicPeriod"/>
            </a:pPr>
            <a:r>
              <a:rPr lang="pl-PL" dirty="0" err="1">
                <a:latin typeface="Verdana" panose="020B0604030504040204" pitchFamily="34" charset="0"/>
              </a:rPr>
              <a:t>Add</a:t>
            </a:r>
            <a:r>
              <a:rPr lang="pl-PL" dirty="0">
                <a:latin typeface="Verdana" panose="020B0604030504040204" pitchFamily="34" charset="0"/>
              </a:rPr>
              <a:t> </a:t>
            </a:r>
            <a:r>
              <a:rPr lang="pl-PL" dirty="0" err="1">
                <a:latin typeface="Verdana" panose="020B0604030504040204" pitchFamily="34" charset="0"/>
              </a:rPr>
              <a:t>button</a:t>
            </a:r>
            <a:r>
              <a:rPr lang="pl-PL" dirty="0">
                <a:latin typeface="Verdana" panose="020B0604030504040204" pitchFamily="34" charset="0"/>
              </a:rPr>
              <a:t> </a:t>
            </a:r>
            <a:r>
              <a:rPr lang="pl-PL" i="1" dirty="0" err="1">
                <a:latin typeface="Verdana" panose="020B0604030504040204" pitchFamily="34" charset="0"/>
              </a:rPr>
              <a:t>Toggle</a:t>
            </a:r>
            <a:r>
              <a:rPr lang="pl-PL" i="1" dirty="0">
                <a:latin typeface="Verdana" panose="020B0604030504040204" pitchFamily="34" charset="0"/>
              </a:rPr>
              <a:t> </a:t>
            </a:r>
            <a:r>
              <a:rPr lang="pl-PL" i="1" dirty="0" err="1">
                <a:latin typeface="Verdana" panose="020B0604030504040204" pitchFamily="34" charset="0"/>
              </a:rPr>
              <a:t>Colors</a:t>
            </a:r>
            <a:r>
              <a:rPr lang="pl-PL" dirty="0">
                <a:latin typeface="Verdana" panose="020B0604030504040204" pitchFamily="34" charset="0"/>
              </a:rPr>
              <a:t> to show </a:t>
            </a:r>
            <a:r>
              <a:rPr lang="pl-PL" dirty="0" err="1">
                <a:latin typeface="Verdana" panose="020B0604030504040204" pitchFamily="34" charset="0"/>
              </a:rPr>
              <a:t>or</a:t>
            </a:r>
            <a:r>
              <a:rPr lang="pl-PL" dirty="0">
                <a:latin typeface="Verdana" panose="020B0604030504040204" pitchFamily="34" charset="0"/>
              </a:rPr>
              <a:t> </a:t>
            </a:r>
            <a:r>
              <a:rPr lang="pl-PL" dirty="0" err="1">
                <a:latin typeface="Verdana" panose="020B0604030504040204" pitchFamily="34" charset="0"/>
              </a:rPr>
              <a:t>hide</a:t>
            </a:r>
            <a:r>
              <a:rPr lang="pl-PL" dirty="0">
                <a:latin typeface="Verdana" panose="020B0604030504040204" pitchFamily="34" charset="0"/>
              </a:rPr>
              <a:t> </a:t>
            </a:r>
            <a:r>
              <a:rPr lang="pl-PL" dirty="0" err="1">
                <a:latin typeface="Verdana" panose="020B0604030504040204" pitchFamily="34" charset="0"/>
              </a:rPr>
              <a:t>colors</a:t>
            </a:r>
            <a:endParaRPr lang="pl-PL" dirty="0">
              <a:latin typeface="Verdana" panose="020B0604030504040204" pitchFamily="34" charset="0"/>
            </a:endParaRPr>
          </a:p>
          <a:p>
            <a:pPr marL="447675">
              <a:lnSpc>
                <a:spcPct val="200000"/>
              </a:lnSpc>
            </a:pPr>
            <a:r>
              <a:rPr lang="pl-PL" dirty="0">
                <a:latin typeface="Courier New" panose="02070309020205020404" pitchFamily="49" charset="0"/>
                <a:cs typeface="Courier New" panose="02070309020205020404" pitchFamily="49" charset="0"/>
              </a:rPr>
              <a:t>→</a:t>
            </a:r>
            <a:r>
              <a:rPr lang="pl-PL" dirty="0">
                <a:latin typeface="Verdana" panose="020B0604030504040204" pitchFamily="34" charset="0"/>
              </a:rPr>
              <a:t> Problem: </a:t>
            </a:r>
            <a:r>
              <a:rPr lang="pl-PL" i="1" dirty="0" err="1">
                <a:latin typeface="Verdana" panose="020B0604030504040204" pitchFamily="34" charset="0"/>
              </a:rPr>
              <a:t>Visibility</a:t>
            </a:r>
            <a:r>
              <a:rPr lang="pl-PL" dirty="0">
                <a:latin typeface="Verdana" panose="020B0604030504040204" pitchFamily="34" charset="0"/>
              </a:rPr>
              <a:t> </a:t>
            </a:r>
            <a:r>
              <a:rPr lang="pl-PL" dirty="0" err="1">
                <a:latin typeface="Verdana" panose="020B0604030504040204" pitchFamily="34" charset="0"/>
              </a:rPr>
              <a:t>takes</a:t>
            </a:r>
            <a:r>
              <a:rPr lang="pl-PL" dirty="0">
                <a:latin typeface="Verdana" panose="020B0604030504040204" pitchFamily="34" charset="0"/>
              </a:rPr>
              <a:t> </a:t>
            </a:r>
            <a:r>
              <a:rPr lang="pl-PL" i="1" dirty="0" err="1">
                <a:latin typeface="Verdana" panose="020B0604030504040204" pitchFamily="34" charset="0"/>
              </a:rPr>
              <a:t>Visibility</a:t>
            </a:r>
            <a:r>
              <a:rPr lang="pl-PL" dirty="0">
                <a:latin typeface="Verdana" panose="020B0604030504040204" pitchFamily="34" charset="0"/>
              </a:rPr>
              <a:t> </a:t>
            </a:r>
            <a:r>
              <a:rPr lang="pl-PL" dirty="0" err="1">
                <a:latin typeface="Verdana" panose="020B0604030504040204" pitchFamily="34" charset="0"/>
              </a:rPr>
              <a:t>enum</a:t>
            </a:r>
            <a:endParaRPr lang="pl-PL" dirty="0">
              <a:latin typeface="Verdana" panose="020B0604030504040204" pitchFamily="34" charset="0"/>
            </a:endParaRPr>
          </a:p>
          <a:p>
            <a:pPr algn="l">
              <a:lnSpc>
                <a:spcPct val="200000"/>
              </a:lnSpc>
              <a:spcBef>
                <a:spcPts val="0"/>
              </a:spcBef>
            </a:pPr>
            <a:r>
              <a:rPr lang="pl-PL" dirty="0">
                <a:latin typeface="Verdana" panose="020B0604030504040204" pitchFamily="34" charset="0"/>
              </a:rPr>
              <a:t>2. </a:t>
            </a:r>
            <a:r>
              <a:rPr lang="pl-PL" dirty="0" err="1">
                <a:latin typeface="Verdana" panose="020B0604030504040204" pitchFamily="34" charset="0"/>
              </a:rPr>
              <a:t>Install</a:t>
            </a:r>
            <a:r>
              <a:rPr lang="pl-PL" dirty="0">
                <a:latin typeface="Verdana" panose="020B0604030504040204" pitchFamily="34" charset="0"/>
              </a:rPr>
              <a:t> </a:t>
            </a:r>
            <a:r>
              <a:rPr lang="pl-PL" i="1" dirty="0" err="1">
                <a:latin typeface="Verdana" panose="020B0604030504040204" pitchFamily="34" charset="0"/>
              </a:rPr>
              <a:t>Microsoft.Toolkit.Uwp.UI</a:t>
            </a:r>
            <a:r>
              <a:rPr lang="pl-PL" dirty="0">
                <a:latin typeface="Verdana" panose="020B0604030504040204" pitchFamily="34" charset="0"/>
              </a:rPr>
              <a:t> </a:t>
            </a:r>
            <a:r>
              <a:rPr lang="pl-PL" dirty="0" err="1">
                <a:latin typeface="Verdana" panose="020B0604030504040204" pitchFamily="34" charset="0"/>
              </a:rPr>
              <a:t>nuget</a:t>
            </a:r>
            <a:endParaRPr lang="pl-PL" i="1" dirty="0">
              <a:latin typeface="Verdana" panose="020B0604030504040204" pitchFamily="34" charset="0"/>
            </a:endParaRPr>
          </a:p>
          <a:p>
            <a:pPr lvl="1">
              <a:lnSpc>
                <a:spcPct val="200000"/>
              </a:lnSpc>
            </a:pPr>
            <a:r>
              <a:rPr lang="pl-PL" dirty="0">
                <a:latin typeface="Courier New" panose="02070309020205020404" pitchFamily="49" charset="0"/>
                <a:cs typeface="Courier New" panose="02070309020205020404" pitchFamily="49" charset="0"/>
              </a:rPr>
              <a:t>→</a:t>
            </a:r>
            <a:r>
              <a:rPr lang="pl-PL" dirty="0">
                <a:latin typeface="Verdana" panose="020B0604030504040204" pitchFamily="34" charset="0"/>
              </a:rPr>
              <a:t> </a:t>
            </a:r>
            <a:r>
              <a:rPr lang="pl-PL" dirty="0" err="1">
                <a:latin typeface="Verdana" panose="020B0604030504040204" pitchFamily="34" charset="0"/>
              </a:rPr>
              <a:t>Use</a:t>
            </a:r>
            <a:r>
              <a:rPr lang="pl-PL" dirty="0">
                <a:latin typeface="Verdana" panose="020B0604030504040204" pitchFamily="34" charset="0"/>
              </a:rPr>
              <a:t> </a:t>
            </a:r>
            <a:r>
              <a:rPr lang="pl-PL" i="1" dirty="0" err="1">
                <a:latin typeface="Verdana" panose="020B0604030504040204" pitchFamily="34" charset="0"/>
              </a:rPr>
              <a:t>BoolToVisibilityConverter</a:t>
            </a:r>
            <a:endParaRPr lang="en-GB" i="1" dirty="0">
              <a:latin typeface="Verdana" panose="020B0604030504040204" pitchFamily="34" charset="0"/>
            </a:endParaRPr>
          </a:p>
        </p:txBody>
      </p:sp>
    </p:spTree>
    <p:extLst>
      <p:ext uri="{BB962C8B-B14F-4D97-AF65-F5344CB8AC3E}">
        <p14:creationId xmlns:p14="http://schemas.microsoft.com/office/powerpoint/2010/main" val="2338150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32</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err="1"/>
              <a:t>Dependency</a:t>
            </a:r>
            <a:r>
              <a:rPr lang="pl-PL" sz="6600" dirty="0"/>
              <a:t> </a:t>
            </a:r>
            <a:r>
              <a:rPr lang="pl-PL" sz="6600" dirty="0" err="1"/>
              <a:t>Properties</a:t>
            </a:r>
            <a:endParaRPr lang="en-GB" sz="6600" dirty="0"/>
          </a:p>
        </p:txBody>
      </p:sp>
    </p:spTree>
    <p:extLst>
      <p:ext uri="{BB962C8B-B14F-4D97-AF65-F5344CB8AC3E}">
        <p14:creationId xmlns:p14="http://schemas.microsoft.com/office/powerpoint/2010/main" val="1336694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33</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9721350" cy="863601"/>
          </a:xfrm>
        </p:spPr>
        <p:txBody>
          <a:bodyPr/>
          <a:lstStyle/>
          <a:p>
            <a:r>
              <a:rPr lang="pl-PL" sz="6600" dirty="0"/>
              <a:t>Attached </a:t>
            </a:r>
            <a:r>
              <a:rPr lang="pl-PL" sz="6600" dirty="0" err="1"/>
              <a:t>Properties</a:t>
            </a:r>
            <a:endParaRPr lang="en-GB" sz="6600" dirty="0"/>
          </a:p>
        </p:txBody>
      </p:sp>
    </p:spTree>
    <p:extLst>
      <p:ext uri="{BB962C8B-B14F-4D97-AF65-F5344CB8AC3E}">
        <p14:creationId xmlns:p14="http://schemas.microsoft.com/office/powerpoint/2010/main" val="3770050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34</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err="1"/>
              <a:t>Commands</a:t>
            </a:r>
            <a:endParaRPr lang="en-GB" sz="6600" dirty="0"/>
          </a:p>
        </p:txBody>
      </p:sp>
    </p:spTree>
    <p:extLst>
      <p:ext uri="{BB962C8B-B14F-4D97-AF65-F5344CB8AC3E}">
        <p14:creationId xmlns:p14="http://schemas.microsoft.com/office/powerpoint/2010/main" val="614085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AgendaText"/>
          <p:cNvSpPr>
            <a:spLocks noGrp="1"/>
          </p:cNvSpPr>
          <p:nvPr>
            <p:ph type="body" sz="quarter" idx="13"/>
          </p:nvPr>
        </p:nvSpPr>
        <p:spPr>
          <a:xfrm>
            <a:off x="623240" y="1988800"/>
            <a:ext cx="8929240" cy="2586212"/>
          </a:xfrm>
        </p:spPr>
        <p:txBody>
          <a:bodyPr numCol="2"/>
          <a:lstStyle/>
          <a:p>
            <a:pPr fontAlgn="ctr"/>
            <a:r>
              <a:rPr lang="pl-PL" sz="2400" dirty="0" err="1"/>
              <a:t>App</a:t>
            </a:r>
            <a:r>
              <a:rPr lang="pl-PL" sz="2400" dirty="0"/>
              <a:t> </a:t>
            </a:r>
            <a:r>
              <a:rPr lang="pl-PL" sz="2400" dirty="0" err="1"/>
              <a:t>Lifecycle</a:t>
            </a:r>
            <a:endParaRPr lang="pl-PL" sz="2400" dirty="0"/>
          </a:p>
          <a:p>
            <a:pPr fontAlgn="ctr"/>
            <a:r>
              <a:rPr lang="pl-PL" sz="2400" dirty="0" err="1"/>
              <a:t>Background</a:t>
            </a:r>
            <a:r>
              <a:rPr lang="pl-PL" sz="2400" dirty="0"/>
              <a:t> </a:t>
            </a:r>
            <a:r>
              <a:rPr lang="pl-PL" sz="2400" dirty="0" err="1"/>
              <a:t>Tasks</a:t>
            </a:r>
            <a:endParaRPr lang="pl-PL" sz="2400" dirty="0"/>
          </a:p>
          <a:p>
            <a:pPr fontAlgn="ctr"/>
            <a:r>
              <a:rPr lang="pl-PL" sz="2400" dirty="0"/>
              <a:t>Storage</a:t>
            </a:r>
          </a:p>
          <a:p>
            <a:pPr fontAlgn="ctr"/>
            <a:r>
              <a:rPr lang="pl-PL" sz="2400" dirty="0" err="1"/>
              <a:t>Notifications</a:t>
            </a:r>
            <a:endParaRPr lang="pl-PL" sz="2400" dirty="0"/>
          </a:p>
          <a:p>
            <a:pPr fontAlgn="ctr"/>
            <a:endParaRPr lang="pl-PL" sz="2400" dirty="0"/>
          </a:p>
          <a:p>
            <a:pPr fontAlgn="ctr"/>
            <a:r>
              <a:rPr lang="pl-PL" sz="2400" dirty="0"/>
              <a:t>MVVM + Messaging</a:t>
            </a:r>
          </a:p>
          <a:p>
            <a:pPr fontAlgn="ctr"/>
            <a:r>
              <a:rPr lang="pl-PL" sz="2400" dirty="0" err="1"/>
              <a:t>IoC</a:t>
            </a:r>
            <a:r>
              <a:rPr lang="pl-PL" sz="2400" dirty="0"/>
              <a:t> + </a:t>
            </a:r>
            <a:r>
              <a:rPr lang="pl-PL" sz="2400" dirty="0" err="1"/>
              <a:t>Navigation</a:t>
            </a:r>
            <a:endParaRPr lang="pl-PL" sz="2400" dirty="0"/>
          </a:p>
          <a:p>
            <a:pPr fontAlgn="ctr"/>
            <a:r>
              <a:rPr lang="pl-PL" sz="2400" dirty="0" err="1"/>
              <a:t>Showing</a:t>
            </a:r>
            <a:r>
              <a:rPr lang="pl-PL" sz="2400" dirty="0"/>
              <a:t> </a:t>
            </a:r>
            <a:r>
              <a:rPr lang="pl-PL" sz="2400" dirty="0" err="1"/>
              <a:t>dialogs</a:t>
            </a:r>
            <a:endParaRPr lang="pl-PL" sz="2400" dirty="0"/>
          </a:p>
          <a:p>
            <a:pPr fontAlgn="ctr"/>
            <a:r>
              <a:rPr lang="pl-PL" sz="2400" i="1" dirty="0" err="1">
                <a:solidFill>
                  <a:schemeClr val="bg1">
                    <a:lumMod val="50000"/>
                  </a:schemeClr>
                </a:solidFill>
              </a:rPr>
              <a:t>Adaptive</a:t>
            </a:r>
            <a:r>
              <a:rPr lang="pl-PL" sz="2400" i="1" dirty="0">
                <a:solidFill>
                  <a:schemeClr val="bg1">
                    <a:lumMod val="50000"/>
                  </a:schemeClr>
                </a:solidFill>
              </a:rPr>
              <a:t> UI</a:t>
            </a:r>
          </a:p>
          <a:p>
            <a:pPr fontAlgn="ctr"/>
            <a:r>
              <a:rPr lang="pl-PL" sz="2400" i="1" dirty="0" err="1">
                <a:solidFill>
                  <a:schemeClr val="bg1">
                    <a:lumMod val="50000"/>
                  </a:schemeClr>
                </a:solidFill>
              </a:rPr>
              <a:t>Gesture</a:t>
            </a:r>
            <a:r>
              <a:rPr lang="pl-PL" sz="2400" i="1" dirty="0">
                <a:solidFill>
                  <a:schemeClr val="bg1">
                    <a:lumMod val="50000"/>
                  </a:schemeClr>
                </a:solidFill>
              </a:rPr>
              <a:t> </a:t>
            </a:r>
            <a:r>
              <a:rPr lang="pl-PL" sz="2400" i="1" dirty="0" err="1">
                <a:solidFill>
                  <a:schemeClr val="bg1">
                    <a:lumMod val="50000"/>
                  </a:schemeClr>
                </a:solidFill>
              </a:rPr>
              <a:t>Recognizer</a:t>
            </a:r>
            <a:endParaRPr lang="pl-PL" sz="2400" i="1" dirty="0">
              <a:solidFill>
                <a:schemeClr val="bg1">
                  <a:lumMod val="50000"/>
                </a:schemeClr>
              </a:solidFill>
            </a:endParaRPr>
          </a:p>
        </p:txBody>
      </p:sp>
      <p:sp>
        <p:nvSpPr>
          <p:cNvPr id="4" name="Footer Placeholder 3"/>
          <p:cNvSpPr>
            <a:spLocks noGrp="1"/>
          </p:cNvSpPr>
          <p:nvPr>
            <p:ph type="ftr" sz="quarter" idx="16"/>
          </p:nvPr>
        </p:nvSpPr>
        <p:spPr/>
        <p:txBody>
          <a:bodyPr/>
          <a:lstStyle/>
          <a:p>
            <a:r>
              <a:rPr lang="en-US" dirty="0"/>
              <a:t>© 2020 Capgemini. All rights reserved.</a:t>
            </a:r>
          </a:p>
        </p:txBody>
      </p:sp>
      <p:sp>
        <p:nvSpPr>
          <p:cNvPr id="6" name="Slide Number Placeholder 5"/>
          <p:cNvSpPr>
            <a:spLocks noGrp="1"/>
          </p:cNvSpPr>
          <p:nvPr>
            <p:ph type="sldNum" sz="quarter" idx="17"/>
          </p:nvPr>
        </p:nvSpPr>
        <p:spPr/>
        <p:txBody>
          <a:bodyPr/>
          <a:lstStyle/>
          <a:p>
            <a:fld id="{DD205EFF-948D-4AF6-B54C-65639188FB5F}" type="slidenum">
              <a:rPr lang="en-US" smtClean="0"/>
              <a:pPr/>
              <a:t>35</a:t>
            </a:fld>
            <a:endParaRPr lang="en-US" dirty="0"/>
          </a:p>
        </p:txBody>
      </p:sp>
      <p:sp>
        <p:nvSpPr>
          <p:cNvPr id="12" name="AgendaTitel"/>
          <p:cNvSpPr>
            <a:spLocks noGrp="1"/>
          </p:cNvSpPr>
          <p:nvPr>
            <p:ph type="title"/>
          </p:nvPr>
        </p:nvSpPr>
        <p:spPr/>
        <p:txBody>
          <a:bodyPr/>
          <a:lstStyle/>
          <a:p>
            <a:r>
              <a:rPr lang="pl-PL" dirty="0" err="1"/>
              <a:t>Topics</a:t>
            </a:r>
            <a:r>
              <a:rPr lang="pl-PL" dirty="0"/>
              <a:t> – Day 2</a:t>
            </a:r>
            <a:endParaRPr lang="de-DE" dirty="0"/>
          </a:p>
        </p:txBody>
      </p:sp>
      <p:sp>
        <p:nvSpPr>
          <p:cNvPr id="7" name="AgendaText">
            <a:extLst>
              <a:ext uri="{FF2B5EF4-FFF2-40B4-BE49-F238E27FC236}">
                <a16:creationId xmlns:a16="http://schemas.microsoft.com/office/drawing/2014/main" id="{1A1340F4-5976-43A4-B26A-2E39FA1090C3}"/>
              </a:ext>
            </a:extLst>
          </p:cNvPr>
          <p:cNvSpPr txBox="1">
            <a:spLocks/>
          </p:cNvSpPr>
          <p:nvPr/>
        </p:nvSpPr>
        <p:spPr>
          <a:xfrm>
            <a:off x="1055300" y="1258725"/>
            <a:ext cx="8929240" cy="442035"/>
          </a:xfrm>
          <a:prstGeom prst="rect">
            <a:avLst/>
          </a:prstGeom>
        </p:spPr>
        <p:txBody>
          <a:bodyPr vert="horz" wrap="square" lIns="0" tIns="72000" rIns="0" bIns="0" numCol="2" rtlCol="0">
            <a:spAutoFit/>
          </a:bodyPr>
          <a:lstStyle>
            <a:lvl1pPr marL="450000" indent="-360000" algn="l" defTabSz="914400" rtl="0" eaLnBrk="1" latinLnBrk="0" hangingPunct="1">
              <a:lnSpc>
                <a:spcPct val="100000"/>
              </a:lnSpc>
              <a:spcBef>
                <a:spcPts val="1296"/>
              </a:spcBef>
              <a:spcAft>
                <a:spcPts val="0"/>
              </a:spcAft>
              <a:buClr>
                <a:schemeClr val="tx2"/>
              </a:buClr>
              <a:buFont typeface="Wingdings" pitchFamily="2" charset="2"/>
              <a:buChar char="§"/>
              <a:defRPr sz="1800" kern="1200">
                <a:solidFill>
                  <a:schemeClr val="tx1"/>
                </a:solidFill>
                <a:latin typeface="+mn-lt"/>
                <a:ea typeface="+mn-ea"/>
                <a:cs typeface="+mn-cs"/>
              </a:defRPr>
            </a:lvl1pPr>
            <a:lvl2pPr marL="449263" indent="-1778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600" kern="1200">
                <a:solidFill>
                  <a:schemeClr val="tx1"/>
                </a:solidFill>
                <a:latin typeface="+mn-lt"/>
                <a:ea typeface="+mn-ea"/>
                <a:cs typeface="+mn-cs"/>
              </a:defRPr>
            </a:lvl2pPr>
            <a:lvl3pPr marL="719138" indent="-177800"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600" kern="1200">
                <a:solidFill>
                  <a:schemeClr val="tx1"/>
                </a:solidFill>
                <a:latin typeface="+mn-lt"/>
                <a:ea typeface="+mn-ea"/>
                <a:cs typeface="+mn-cs"/>
              </a:defRPr>
            </a:lvl3pPr>
            <a:lvl4pPr marL="896938" indent="-177800"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1074738" indent="-177800"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000" indent="0" fontAlgn="ctr">
              <a:buNone/>
            </a:pPr>
            <a:r>
              <a:rPr lang="pl-PL" sz="2400" b="1" u="sng" dirty="0"/>
              <a:t>Part 1</a:t>
            </a:r>
          </a:p>
          <a:p>
            <a:pPr marL="90000" indent="0" fontAlgn="ctr">
              <a:buNone/>
            </a:pPr>
            <a:r>
              <a:rPr lang="pl-PL" sz="2400" b="1" u="sng" dirty="0">
                <a:solidFill>
                  <a:schemeClr val="tx1">
                    <a:lumMod val="95000"/>
                    <a:lumOff val="5000"/>
                  </a:schemeClr>
                </a:solidFill>
              </a:rPr>
              <a:t>Part 2</a:t>
            </a:r>
          </a:p>
        </p:txBody>
      </p:sp>
    </p:spTree>
    <p:extLst>
      <p:ext uri="{BB962C8B-B14F-4D97-AF65-F5344CB8AC3E}">
        <p14:creationId xmlns:p14="http://schemas.microsoft.com/office/powerpoint/2010/main" val="30329985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AgendaText"/>
          <p:cNvSpPr>
            <a:spLocks noGrp="1"/>
          </p:cNvSpPr>
          <p:nvPr>
            <p:ph type="body" sz="quarter" idx="13"/>
          </p:nvPr>
        </p:nvSpPr>
        <p:spPr>
          <a:xfrm>
            <a:off x="1487360" y="1412720"/>
            <a:ext cx="8929240" cy="2586212"/>
          </a:xfrm>
        </p:spPr>
        <p:txBody>
          <a:bodyPr vert="horz" wrap="square" lIns="0" tIns="72000" rIns="0" bIns="0" numCol="1" rtlCol="0" anchor="t">
            <a:spAutoFit/>
          </a:bodyPr>
          <a:lstStyle/>
          <a:p>
            <a:pPr marL="449580" indent="-359410" fontAlgn="ctr"/>
            <a:r>
              <a:rPr lang="pl-PL" sz="2400" dirty="0">
                <a:solidFill>
                  <a:srgbClr val="000000"/>
                </a:solidFill>
                <a:ea typeface="Verdana"/>
              </a:rPr>
              <a:t>9:00 – 11:30		Part 1</a:t>
            </a:r>
          </a:p>
          <a:p>
            <a:pPr marL="449580" indent="-359410"/>
            <a:r>
              <a:rPr lang="pl-PL" sz="2400" b="1" dirty="0">
                <a:solidFill>
                  <a:srgbClr val="000000"/>
                </a:solidFill>
                <a:ea typeface="Verdana"/>
              </a:rPr>
              <a:t>11:30 – 12:00	Break</a:t>
            </a:r>
          </a:p>
          <a:p>
            <a:pPr marL="449580" indent="-359410"/>
            <a:r>
              <a:rPr lang="pl-PL" sz="2400" dirty="0">
                <a:solidFill>
                  <a:srgbClr val="000000"/>
                </a:solidFill>
                <a:ea typeface="Verdana"/>
              </a:rPr>
              <a:t>12:00 – 14:00		Part 2</a:t>
            </a:r>
          </a:p>
          <a:p>
            <a:pPr marL="449580" indent="-359410"/>
            <a:r>
              <a:rPr lang="pl-PL" sz="2400" b="1" dirty="0">
                <a:solidFill>
                  <a:srgbClr val="000000"/>
                </a:solidFill>
                <a:ea typeface="Verdana"/>
              </a:rPr>
              <a:t>14:00 – 15:00	Lunch</a:t>
            </a:r>
          </a:p>
          <a:p>
            <a:pPr marL="449580" indent="-359410"/>
            <a:r>
              <a:rPr lang="pl-PL" sz="2400" dirty="0">
                <a:solidFill>
                  <a:srgbClr val="000000"/>
                </a:solidFill>
                <a:ea typeface="Verdana"/>
              </a:rPr>
              <a:t>15:00 – 17:00		Part 1 / Part 2</a:t>
            </a:r>
          </a:p>
        </p:txBody>
      </p:sp>
      <p:sp>
        <p:nvSpPr>
          <p:cNvPr id="4" name="Footer Placeholder 3"/>
          <p:cNvSpPr>
            <a:spLocks noGrp="1"/>
          </p:cNvSpPr>
          <p:nvPr>
            <p:ph type="ftr" sz="quarter" idx="16"/>
          </p:nvPr>
        </p:nvSpPr>
        <p:spPr/>
        <p:txBody>
          <a:bodyPr/>
          <a:lstStyle/>
          <a:p>
            <a:r>
              <a:rPr lang="en-US"/>
              <a:t>© 2020 Capgemini. All rights reserved.</a:t>
            </a:r>
          </a:p>
        </p:txBody>
      </p:sp>
      <p:sp>
        <p:nvSpPr>
          <p:cNvPr id="6" name="Slide Number Placeholder 5"/>
          <p:cNvSpPr>
            <a:spLocks noGrp="1"/>
          </p:cNvSpPr>
          <p:nvPr>
            <p:ph type="sldNum" sz="quarter" idx="17"/>
          </p:nvPr>
        </p:nvSpPr>
        <p:spPr/>
        <p:txBody>
          <a:bodyPr/>
          <a:lstStyle/>
          <a:p>
            <a:fld id="{DD205EFF-948D-4AF6-B54C-65639188FB5F}" type="slidenum">
              <a:rPr lang="en-US" smtClean="0"/>
              <a:pPr/>
              <a:t>36</a:t>
            </a:fld>
            <a:endParaRPr lang="en-US"/>
          </a:p>
        </p:txBody>
      </p:sp>
      <p:sp>
        <p:nvSpPr>
          <p:cNvPr id="12" name="AgendaTitel"/>
          <p:cNvSpPr>
            <a:spLocks noGrp="1"/>
          </p:cNvSpPr>
          <p:nvPr>
            <p:ph type="title"/>
          </p:nvPr>
        </p:nvSpPr>
        <p:spPr/>
        <p:txBody>
          <a:bodyPr/>
          <a:lstStyle/>
          <a:p>
            <a:r>
              <a:rPr lang="pl-PL" err="1">
                <a:latin typeface="Verdana"/>
                <a:ea typeface="Verdana"/>
              </a:rPr>
              <a:t>Topics</a:t>
            </a:r>
            <a:r>
              <a:rPr lang="pl-PL">
                <a:latin typeface="Verdana"/>
                <a:ea typeface="Verdana"/>
              </a:rPr>
              <a:t> – Time line</a:t>
            </a:r>
            <a:endParaRPr lang="de-DE"/>
          </a:p>
        </p:txBody>
      </p:sp>
    </p:spTree>
    <p:extLst>
      <p:ext uri="{BB962C8B-B14F-4D97-AF65-F5344CB8AC3E}">
        <p14:creationId xmlns:p14="http://schemas.microsoft.com/office/powerpoint/2010/main" val="21605505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37</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err="1"/>
              <a:t>App</a:t>
            </a:r>
            <a:r>
              <a:rPr lang="pl-PL" sz="6600" dirty="0"/>
              <a:t> </a:t>
            </a:r>
            <a:r>
              <a:rPr lang="pl-PL" sz="6600" dirty="0" err="1"/>
              <a:t>Lifecycle</a:t>
            </a:r>
            <a:endParaRPr lang="en-GB" sz="6600" dirty="0"/>
          </a:p>
        </p:txBody>
      </p:sp>
    </p:spTree>
    <p:extLst>
      <p:ext uri="{BB962C8B-B14F-4D97-AF65-F5344CB8AC3E}">
        <p14:creationId xmlns:p14="http://schemas.microsoft.com/office/powerpoint/2010/main" val="563131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err="1"/>
              <a:t>App</a:t>
            </a:r>
            <a:r>
              <a:rPr lang="pl-PL" dirty="0"/>
              <a:t> </a:t>
            </a:r>
            <a:r>
              <a:rPr lang="pl-PL" dirty="0" err="1"/>
              <a:t>Lifecycle</a:t>
            </a:r>
            <a:endParaRPr lang="en-GB" dirty="0"/>
          </a:p>
        </p:txBody>
      </p:sp>
      <p:sp>
        <p:nvSpPr>
          <p:cNvPr id="8" name="Symbol zastępczy tekstu 7">
            <a:extLst>
              <a:ext uri="{FF2B5EF4-FFF2-40B4-BE49-F238E27FC236}">
                <a16:creationId xmlns:a16="http://schemas.microsoft.com/office/drawing/2014/main" id="{9855519E-32FF-4ECB-A38B-59E1E9A38F82}"/>
              </a:ext>
            </a:extLst>
          </p:cNvPr>
          <p:cNvSpPr>
            <a:spLocks noGrp="1"/>
          </p:cNvSpPr>
          <p:nvPr>
            <p:ph type="body" sz="quarter" idx="13"/>
          </p:nvPr>
        </p:nvSpPr>
        <p:spPr/>
        <p:txBody>
          <a:bodyPr/>
          <a:lstStyle/>
          <a:p>
            <a:pPr marL="90000" indent="0">
              <a:buNone/>
            </a:pPr>
            <a:r>
              <a:rPr lang="pl-PL" sz="2400" u="sng" dirty="0"/>
              <a:t>Win32 </a:t>
            </a:r>
            <a:r>
              <a:rPr lang="pl-PL" sz="2400" u="sng" dirty="0" err="1"/>
              <a:t>apps</a:t>
            </a:r>
            <a:endParaRPr lang="pl-PL" sz="2400" u="sng" dirty="0"/>
          </a:p>
        </p:txBody>
      </p:sp>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5"/>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6"/>
          </p:nvPr>
        </p:nvSpPr>
        <p:spPr/>
        <p:txBody>
          <a:bodyPr/>
          <a:lstStyle/>
          <a:p>
            <a:fld id="{DD205EFF-948D-4AF6-B54C-65639188FB5F}" type="slidenum">
              <a:rPr lang="en-US" smtClean="0"/>
              <a:pPr/>
              <a:t>38</a:t>
            </a:fld>
            <a:endParaRPr lang="en-US" dirty="0"/>
          </a:p>
        </p:txBody>
      </p:sp>
      <p:sp>
        <p:nvSpPr>
          <p:cNvPr id="2" name="Prostokąt 1">
            <a:extLst>
              <a:ext uri="{FF2B5EF4-FFF2-40B4-BE49-F238E27FC236}">
                <a16:creationId xmlns:a16="http://schemas.microsoft.com/office/drawing/2014/main" id="{169EEE9E-1B89-4534-A399-98837668E6FE}"/>
              </a:ext>
            </a:extLst>
          </p:cNvPr>
          <p:cNvSpPr/>
          <p:nvPr/>
        </p:nvSpPr>
        <p:spPr>
          <a:xfrm>
            <a:off x="1787743" y="3151392"/>
            <a:ext cx="3240450" cy="1008140"/>
          </a:xfrm>
          <a:prstGeom prst="rect">
            <a:avLst/>
          </a:prstGeom>
          <a:solidFill>
            <a:schemeClr val="bg2">
              <a:lumMod val="9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400">
                <a:solidFill>
                  <a:schemeClr val="tx1"/>
                </a:solidFill>
              </a:rPr>
              <a:t>Not running</a:t>
            </a:r>
            <a:endParaRPr lang="en-GB" sz="1400" dirty="0">
              <a:solidFill>
                <a:schemeClr val="tx1"/>
              </a:solidFill>
            </a:endParaRPr>
          </a:p>
        </p:txBody>
      </p:sp>
      <p:sp>
        <p:nvSpPr>
          <p:cNvPr id="12" name="Prostokąt 11">
            <a:extLst>
              <a:ext uri="{FF2B5EF4-FFF2-40B4-BE49-F238E27FC236}">
                <a16:creationId xmlns:a16="http://schemas.microsoft.com/office/drawing/2014/main" id="{C2055683-4FD5-46DD-8E9A-2803F7FFFFB8}"/>
              </a:ext>
            </a:extLst>
          </p:cNvPr>
          <p:cNvSpPr/>
          <p:nvPr/>
        </p:nvSpPr>
        <p:spPr>
          <a:xfrm>
            <a:off x="6744090" y="3151392"/>
            <a:ext cx="3240450" cy="1008140"/>
          </a:xfrm>
          <a:prstGeom prst="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sz="1400">
                <a:solidFill>
                  <a:schemeClr val="tx1"/>
                </a:solidFill>
              </a:rPr>
              <a:t>Running</a:t>
            </a:r>
            <a:endParaRPr lang="en-GB" sz="1400" dirty="0">
              <a:solidFill>
                <a:schemeClr val="tx1"/>
              </a:solidFill>
            </a:endParaRPr>
          </a:p>
        </p:txBody>
      </p:sp>
      <p:cxnSp>
        <p:nvCxnSpPr>
          <p:cNvPr id="7" name="Łącznik prosty ze strzałką 6">
            <a:extLst>
              <a:ext uri="{FF2B5EF4-FFF2-40B4-BE49-F238E27FC236}">
                <a16:creationId xmlns:a16="http://schemas.microsoft.com/office/drawing/2014/main" id="{9E0C9ED8-C771-4592-AE72-094EB276DD2B}"/>
              </a:ext>
            </a:extLst>
          </p:cNvPr>
          <p:cNvCxnSpPr/>
          <p:nvPr/>
        </p:nvCxnSpPr>
        <p:spPr>
          <a:xfrm>
            <a:off x="5040536" y="4015512"/>
            <a:ext cx="1715897"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 name="Łącznik prosty ze strzałką 12">
            <a:extLst>
              <a:ext uri="{FF2B5EF4-FFF2-40B4-BE49-F238E27FC236}">
                <a16:creationId xmlns:a16="http://schemas.microsoft.com/office/drawing/2014/main" id="{7E7FC4D5-1D0A-4AE2-8468-14E5531DACB1}"/>
              </a:ext>
            </a:extLst>
          </p:cNvPr>
          <p:cNvCxnSpPr>
            <a:cxnSpLocks/>
          </p:cNvCxnSpPr>
          <p:nvPr/>
        </p:nvCxnSpPr>
        <p:spPr>
          <a:xfrm flipH="1">
            <a:off x="5040537" y="3439432"/>
            <a:ext cx="1715896"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 name="pole tekstowe 15">
            <a:extLst>
              <a:ext uri="{FF2B5EF4-FFF2-40B4-BE49-F238E27FC236}">
                <a16:creationId xmlns:a16="http://schemas.microsoft.com/office/drawing/2014/main" id="{2E40AE6E-E822-4913-BDAD-34346B0F7168}"/>
              </a:ext>
            </a:extLst>
          </p:cNvPr>
          <p:cNvSpPr txBox="1"/>
          <p:nvPr/>
        </p:nvSpPr>
        <p:spPr bwMode="auto">
          <a:xfrm>
            <a:off x="5616837" y="3068950"/>
            <a:ext cx="538609"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start</a:t>
            </a:r>
            <a:endParaRPr lang="en-GB" dirty="0">
              <a:latin typeface="Verdana" panose="020B0604030504040204" pitchFamily="34" charset="0"/>
            </a:endParaRPr>
          </a:p>
        </p:txBody>
      </p:sp>
      <p:sp>
        <p:nvSpPr>
          <p:cNvPr id="17" name="pole tekstowe 16">
            <a:extLst>
              <a:ext uri="{FF2B5EF4-FFF2-40B4-BE49-F238E27FC236}">
                <a16:creationId xmlns:a16="http://schemas.microsoft.com/office/drawing/2014/main" id="{3E78C906-F8FF-4686-A37C-B79516ADEE0B}"/>
              </a:ext>
            </a:extLst>
          </p:cNvPr>
          <p:cNvSpPr txBox="1"/>
          <p:nvPr/>
        </p:nvSpPr>
        <p:spPr bwMode="auto">
          <a:xfrm>
            <a:off x="5629179" y="3655462"/>
            <a:ext cx="495328"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stop</a:t>
            </a:r>
            <a:endParaRPr lang="en-GB" dirty="0">
              <a:latin typeface="Verdana" panose="020B0604030504040204" pitchFamily="34" charset="0"/>
            </a:endParaRPr>
          </a:p>
        </p:txBody>
      </p:sp>
    </p:spTree>
    <p:extLst>
      <p:ext uri="{BB962C8B-B14F-4D97-AF65-F5344CB8AC3E}">
        <p14:creationId xmlns:p14="http://schemas.microsoft.com/office/powerpoint/2010/main" val="508137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err="1"/>
              <a:t>App</a:t>
            </a:r>
            <a:r>
              <a:rPr lang="pl-PL" dirty="0"/>
              <a:t> </a:t>
            </a:r>
            <a:r>
              <a:rPr lang="pl-PL" dirty="0" err="1"/>
              <a:t>Lifecycle</a:t>
            </a:r>
            <a:endParaRPr lang="en-GB" dirty="0"/>
          </a:p>
        </p:txBody>
      </p:sp>
      <p:sp>
        <p:nvSpPr>
          <p:cNvPr id="8" name="Symbol zastępczy tekstu 7">
            <a:extLst>
              <a:ext uri="{FF2B5EF4-FFF2-40B4-BE49-F238E27FC236}">
                <a16:creationId xmlns:a16="http://schemas.microsoft.com/office/drawing/2014/main" id="{9855519E-32FF-4ECB-A38B-59E1E9A38F82}"/>
              </a:ext>
            </a:extLst>
          </p:cNvPr>
          <p:cNvSpPr>
            <a:spLocks noGrp="1"/>
          </p:cNvSpPr>
          <p:nvPr>
            <p:ph type="body" sz="quarter" idx="13"/>
          </p:nvPr>
        </p:nvSpPr>
        <p:spPr/>
        <p:txBody>
          <a:bodyPr/>
          <a:lstStyle/>
          <a:p>
            <a:pPr marL="90000" indent="0">
              <a:buNone/>
            </a:pPr>
            <a:r>
              <a:rPr lang="pl-PL" sz="2400" u="sng" dirty="0"/>
              <a:t>UWP </a:t>
            </a:r>
            <a:r>
              <a:rPr lang="pl-PL" sz="2400" u="sng" dirty="0" err="1"/>
              <a:t>apps</a:t>
            </a:r>
            <a:endParaRPr lang="pl-PL" sz="2400" u="sng" dirty="0"/>
          </a:p>
        </p:txBody>
      </p:sp>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5"/>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6"/>
          </p:nvPr>
        </p:nvSpPr>
        <p:spPr/>
        <p:txBody>
          <a:bodyPr/>
          <a:lstStyle/>
          <a:p>
            <a:fld id="{DD205EFF-948D-4AF6-B54C-65639188FB5F}" type="slidenum">
              <a:rPr lang="en-US" smtClean="0"/>
              <a:pPr/>
              <a:t>39</a:t>
            </a:fld>
            <a:endParaRPr lang="en-US" dirty="0"/>
          </a:p>
        </p:txBody>
      </p:sp>
      <p:sp>
        <p:nvSpPr>
          <p:cNvPr id="14" name="Prostokąt 13">
            <a:extLst>
              <a:ext uri="{FF2B5EF4-FFF2-40B4-BE49-F238E27FC236}">
                <a16:creationId xmlns:a16="http://schemas.microsoft.com/office/drawing/2014/main" id="{D87B4F59-D4E3-4050-9C83-86BA0ECA6880}"/>
              </a:ext>
            </a:extLst>
          </p:cNvPr>
          <p:cNvSpPr/>
          <p:nvPr/>
        </p:nvSpPr>
        <p:spPr>
          <a:xfrm>
            <a:off x="347543" y="3140960"/>
            <a:ext cx="3240450" cy="1008140"/>
          </a:xfrm>
          <a:prstGeom prst="rect">
            <a:avLst/>
          </a:prstGeom>
          <a:solidFill>
            <a:schemeClr val="bg2">
              <a:lumMod val="9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l-PL" sz="1400" dirty="0">
                <a:solidFill>
                  <a:schemeClr val="tx1"/>
                </a:solidFill>
              </a:rPr>
              <a:t>Not </a:t>
            </a:r>
            <a:r>
              <a:rPr lang="pl-PL" sz="1400" dirty="0" err="1">
                <a:solidFill>
                  <a:schemeClr val="tx1"/>
                </a:solidFill>
              </a:rPr>
              <a:t>running</a:t>
            </a:r>
            <a:endParaRPr lang="en-GB" sz="1400" dirty="0">
              <a:solidFill>
                <a:schemeClr val="tx1"/>
              </a:solidFill>
            </a:endParaRPr>
          </a:p>
        </p:txBody>
      </p:sp>
      <p:sp>
        <p:nvSpPr>
          <p:cNvPr id="15" name="Prostokąt 14">
            <a:extLst>
              <a:ext uri="{FF2B5EF4-FFF2-40B4-BE49-F238E27FC236}">
                <a16:creationId xmlns:a16="http://schemas.microsoft.com/office/drawing/2014/main" id="{A38569F4-8AF0-4F44-B8E3-BAC863F2095C}"/>
              </a:ext>
            </a:extLst>
          </p:cNvPr>
          <p:cNvSpPr/>
          <p:nvPr/>
        </p:nvSpPr>
        <p:spPr>
          <a:xfrm>
            <a:off x="5303890" y="3140960"/>
            <a:ext cx="3240450" cy="10081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1400" dirty="0" err="1">
                <a:solidFill>
                  <a:schemeClr val="tx1"/>
                </a:solidFill>
              </a:rPr>
              <a:t>Running</a:t>
            </a:r>
            <a:r>
              <a:rPr lang="pl-PL" sz="1400" dirty="0">
                <a:solidFill>
                  <a:schemeClr val="tx1"/>
                </a:solidFill>
              </a:rPr>
              <a:t> in </a:t>
            </a:r>
            <a:r>
              <a:rPr lang="pl-PL" sz="1400" dirty="0" err="1">
                <a:solidFill>
                  <a:schemeClr val="tx1"/>
                </a:solidFill>
              </a:rPr>
              <a:t>background</a:t>
            </a:r>
            <a:endParaRPr lang="en-GB" sz="1400" dirty="0">
              <a:solidFill>
                <a:schemeClr val="tx1"/>
              </a:solidFill>
            </a:endParaRPr>
          </a:p>
        </p:txBody>
      </p:sp>
      <p:cxnSp>
        <p:nvCxnSpPr>
          <p:cNvPr id="19" name="Łącznik prosty ze strzałką 18">
            <a:extLst>
              <a:ext uri="{FF2B5EF4-FFF2-40B4-BE49-F238E27FC236}">
                <a16:creationId xmlns:a16="http://schemas.microsoft.com/office/drawing/2014/main" id="{5168B116-9290-4A3B-94F9-32117BC10570}"/>
              </a:ext>
            </a:extLst>
          </p:cNvPr>
          <p:cNvCxnSpPr>
            <a:cxnSpLocks/>
          </p:cNvCxnSpPr>
          <p:nvPr/>
        </p:nvCxnSpPr>
        <p:spPr>
          <a:xfrm flipH="1">
            <a:off x="3600337" y="3429000"/>
            <a:ext cx="1715896"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0" name="pole tekstowe 19">
            <a:extLst>
              <a:ext uri="{FF2B5EF4-FFF2-40B4-BE49-F238E27FC236}">
                <a16:creationId xmlns:a16="http://schemas.microsoft.com/office/drawing/2014/main" id="{F62236CB-9525-45DC-AF6E-B988FC1E2363}"/>
              </a:ext>
            </a:extLst>
          </p:cNvPr>
          <p:cNvSpPr txBox="1"/>
          <p:nvPr/>
        </p:nvSpPr>
        <p:spPr bwMode="auto">
          <a:xfrm>
            <a:off x="3937399" y="3042086"/>
            <a:ext cx="912429"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err="1">
                <a:latin typeface="Verdana" panose="020B0604030504040204" pitchFamily="34" charset="0"/>
              </a:rPr>
              <a:t>activate</a:t>
            </a:r>
            <a:endParaRPr lang="en-GB" dirty="0">
              <a:latin typeface="Verdana" panose="020B0604030504040204" pitchFamily="34" charset="0"/>
            </a:endParaRPr>
          </a:p>
        </p:txBody>
      </p:sp>
      <p:sp>
        <p:nvSpPr>
          <p:cNvPr id="22" name="Prostokąt 21">
            <a:extLst>
              <a:ext uri="{FF2B5EF4-FFF2-40B4-BE49-F238E27FC236}">
                <a16:creationId xmlns:a16="http://schemas.microsoft.com/office/drawing/2014/main" id="{DC671FE1-BD5E-4EAF-87C1-731202DF3DF4}"/>
              </a:ext>
            </a:extLst>
          </p:cNvPr>
          <p:cNvSpPr/>
          <p:nvPr/>
        </p:nvSpPr>
        <p:spPr>
          <a:xfrm>
            <a:off x="5286473" y="1124394"/>
            <a:ext cx="3240450" cy="1008140"/>
          </a:xfrm>
          <a:prstGeom prst="rect">
            <a:avLst/>
          </a:prstGeom>
          <a:solidFill>
            <a:schemeClr val="accent5">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1400" dirty="0" err="1">
                <a:solidFill>
                  <a:schemeClr val="tx1"/>
                </a:solidFill>
              </a:rPr>
              <a:t>Running</a:t>
            </a:r>
            <a:r>
              <a:rPr lang="pl-PL" sz="1400" dirty="0">
                <a:solidFill>
                  <a:schemeClr val="tx1"/>
                </a:solidFill>
              </a:rPr>
              <a:t> in </a:t>
            </a:r>
            <a:r>
              <a:rPr lang="pl-PL" sz="1400" dirty="0" err="1">
                <a:solidFill>
                  <a:schemeClr val="tx1"/>
                </a:solidFill>
              </a:rPr>
              <a:t>foreground</a:t>
            </a:r>
            <a:endParaRPr lang="en-GB" sz="1400" dirty="0">
              <a:solidFill>
                <a:schemeClr val="tx1"/>
              </a:solidFill>
            </a:endParaRPr>
          </a:p>
        </p:txBody>
      </p:sp>
      <p:cxnSp>
        <p:nvCxnSpPr>
          <p:cNvPr id="23" name="Łącznik prosty ze strzałką 22">
            <a:extLst>
              <a:ext uri="{FF2B5EF4-FFF2-40B4-BE49-F238E27FC236}">
                <a16:creationId xmlns:a16="http://schemas.microsoft.com/office/drawing/2014/main" id="{2B88FBF5-73EC-4232-8DFC-F778BA503E22}"/>
              </a:ext>
            </a:extLst>
          </p:cNvPr>
          <p:cNvCxnSpPr>
            <a:cxnSpLocks/>
          </p:cNvCxnSpPr>
          <p:nvPr/>
        </p:nvCxnSpPr>
        <p:spPr>
          <a:xfrm flipH="1" flipV="1">
            <a:off x="6096000" y="2132534"/>
            <a:ext cx="1" cy="1008426"/>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 name="Łącznik prosty ze strzałką 23">
            <a:extLst>
              <a:ext uri="{FF2B5EF4-FFF2-40B4-BE49-F238E27FC236}">
                <a16:creationId xmlns:a16="http://schemas.microsoft.com/office/drawing/2014/main" id="{E47AAE5A-242D-4CF6-A4F6-CB78D37A18B6}"/>
              </a:ext>
            </a:extLst>
          </p:cNvPr>
          <p:cNvCxnSpPr>
            <a:cxnSpLocks/>
          </p:cNvCxnSpPr>
          <p:nvPr/>
        </p:nvCxnSpPr>
        <p:spPr>
          <a:xfrm>
            <a:off x="7680220" y="2132534"/>
            <a:ext cx="0" cy="1008426"/>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5" name="Prostokąt 24">
            <a:extLst>
              <a:ext uri="{FF2B5EF4-FFF2-40B4-BE49-F238E27FC236}">
                <a16:creationId xmlns:a16="http://schemas.microsoft.com/office/drawing/2014/main" id="{0F05A13F-8C21-4F32-A955-3DBBE682C924}"/>
              </a:ext>
            </a:extLst>
          </p:cNvPr>
          <p:cNvSpPr/>
          <p:nvPr/>
        </p:nvSpPr>
        <p:spPr>
          <a:xfrm>
            <a:off x="5286473" y="5157085"/>
            <a:ext cx="3240450" cy="1008140"/>
          </a:xfrm>
          <a:prstGeom prst="rect">
            <a:avLst/>
          </a:prstGeom>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pl-PL" sz="1400" dirty="0" err="1">
                <a:solidFill>
                  <a:schemeClr val="tx1"/>
                </a:solidFill>
              </a:rPr>
              <a:t>Suspended</a:t>
            </a:r>
            <a:endParaRPr lang="en-GB" sz="1400" dirty="0">
              <a:solidFill>
                <a:schemeClr val="tx1"/>
              </a:solidFill>
            </a:endParaRPr>
          </a:p>
        </p:txBody>
      </p:sp>
      <p:cxnSp>
        <p:nvCxnSpPr>
          <p:cNvPr id="26" name="Łącznik prosty ze strzałką 25">
            <a:extLst>
              <a:ext uri="{FF2B5EF4-FFF2-40B4-BE49-F238E27FC236}">
                <a16:creationId xmlns:a16="http://schemas.microsoft.com/office/drawing/2014/main" id="{59932AB9-04F7-4937-9812-D8F98CCAD435}"/>
              </a:ext>
            </a:extLst>
          </p:cNvPr>
          <p:cNvCxnSpPr>
            <a:cxnSpLocks/>
          </p:cNvCxnSpPr>
          <p:nvPr/>
        </p:nvCxnSpPr>
        <p:spPr>
          <a:xfrm flipH="1" flipV="1">
            <a:off x="6078583" y="4148659"/>
            <a:ext cx="1" cy="1008426"/>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 name="Łącznik prosty ze strzałką 26">
            <a:extLst>
              <a:ext uri="{FF2B5EF4-FFF2-40B4-BE49-F238E27FC236}">
                <a16:creationId xmlns:a16="http://schemas.microsoft.com/office/drawing/2014/main" id="{39F8460B-251B-44AC-A7CC-6353B292D293}"/>
              </a:ext>
            </a:extLst>
          </p:cNvPr>
          <p:cNvCxnSpPr>
            <a:cxnSpLocks/>
          </p:cNvCxnSpPr>
          <p:nvPr/>
        </p:nvCxnSpPr>
        <p:spPr>
          <a:xfrm>
            <a:off x="7662803" y="4148659"/>
            <a:ext cx="0" cy="1008426"/>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8" name="pole tekstowe 27">
            <a:extLst>
              <a:ext uri="{FF2B5EF4-FFF2-40B4-BE49-F238E27FC236}">
                <a16:creationId xmlns:a16="http://schemas.microsoft.com/office/drawing/2014/main" id="{7054506D-9234-46E7-925D-D82487BBD814}"/>
              </a:ext>
            </a:extLst>
          </p:cNvPr>
          <p:cNvSpPr txBox="1"/>
          <p:nvPr/>
        </p:nvSpPr>
        <p:spPr bwMode="auto">
          <a:xfrm rot="16200000">
            <a:off x="5501862" y="4523120"/>
            <a:ext cx="745397"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1400" dirty="0" err="1">
                <a:latin typeface="Verdana" panose="020B0604030504040204" pitchFamily="34" charset="0"/>
              </a:rPr>
              <a:t>suspend</a:t>
            </a:r>
            <a:endParaRPr lang="en-GB" sz="1400" dirty="0">
              <a:latin typeface="Verdana" panose="020B0604030504040204" pitchFamily="34" charset="0"/>
            </a:endParaRPr>
          </a:p>
        </p:txBody>
      </p:sp>
      <p:sp>
        <p:nvSpPr>
          <p:cNvPr id="29" name="pole tekstowe 28">
            <a:extLst>
              <a:ext uri="{FF2B5EF4-FFF2-40B4-BE49-F238E27FC236}">
                <a16:creationId xmlns:a16="http://schemas.microsoft.com/office/drawing/2014/main" id="{379FC2EC-BCC5-4DF3-8A4B-F1F4072D8F2B}"/>
              </a:ext>
            </a:extLst>
          </p:cNvPr>
          <p:cNvSpPr txBox="1"/>
          <p:nvPr/>
        </p:nvSpPr>
        <p:spPr bwMode="auto">
          <a:xfrm rot="16200000">
            <a:off x="7142061" y="4544072"/>
            <a:ext cx="673261"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1400" dirty="0">
                <a:latin typeface="Verdana" panose="020B0604030504040204" pitchFamily="34" charset="0"/>
              </a:rPr>
              <a:t>resume</a:t>
            </a:r>
            <a:endParaRPr lang="en-GB" sz="1400" dirty="0">
              <a:latin typeface="Verdana" panose="020B0604030504040204" pitchFamily="34" charset="0"/>
            </a:endParaRPr>
          </a:p>
        </p:txBody>
      </p:sp>
      <p:sp>
        <p:nvSpPr>
          <p:cNvPr id="34" name="pole tekstowe 33">
            <a:extLst>
              <a:ext uri="{FF2B5EF4-FFF2-40B4-BE49-F238E27FC236}">
                <a16:creationId xmlns:a16="http://schemas.microsoft.com/office/drawing/2014/main" id="{0C4521E9-6153-4A6B-9447-4E9E7897440B}"/>
              </a:ext>
            </a:extLst>
          </p:cNvPr>
          <p:cNvSpPr txBox="1"/>
          <p:nvPr/>
        </p:nvSpPr>
        <p:spPr bwMode="auto">
          <a:xfrm rot="16200000">
            <a:off x="5636515" y="2488365"/>
            <a:ext cx="476092"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1400" dirty="0" err="1">
                <a:latin typeface="Verdana" panose="020B0604030504040204" pitchFamily="34" charset="0"/>
              </a:rPr>
              <a:t>enter</a:t>
            </a:r>
            <a:endParaRPr lang="en-GB" sz="1400" dirty="0">
              <a:latin typeface="Verdana" panose="020B0604030504040204" pitchFamily="34" charset="0"/>
            </a:endParaRPr>
          </a:p>
        </p:txBody>
      </p:sp>
      <p:sp>
        <p:nvSpPr>
          <p:cNvPr id="35" name="pole tekstowe 34">
            <a:extLst>
              <a:ext uri="{FF2B5EF4-FFF2-40B4-BE49-F238E27FC236}">
                <a16:creationId xmlns:a16="http://schemas.microsoft.com/office/drawing/2014/main" id="{25A92798-06D7-4A86-B522-A986EB571AF5}"/>
              </a:ext>
            </a:extLst>
          </p:cNvPr>
          <p:cNvSpPr txBox="1"/>
          <p:nvPr/>
        </p:nvSpPr>
        <p:spPr bwMode="auto">
          <a:xfrm rot="16200000">
            <a:off x="7241350" y="2509317"/>
            <a:ext cx="474682"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1400" dirty="0" err="1">
                <a:latin typeface="Verdana" panose="020B0604030504040204" pitchFamily="34" charset="0"/>
              </a:rPr>
              <a:t>leave</a:t>
            </a:r>
            <a:endParaRPr lang="en-GB" sz="1400" dirty="0">
              <a:latin typeface="Verdana" panose="020B0604030504040204" pitchFamily="34" charset="0"/>
            </a:endParaRPr>
          </a:p>
        </p:txBody>
      </p:sp>
      <p:sp>
        <p:nvSpPr>
          <p:cNvPr id="36" name="Symbol zastępczy tekstu 7">
            <a:extLst>
              <a:ext uri="{FF2B5EF4-FFF2-40B4-BE49-F238E27FC236}">
                <a16:creationId xmlns:a16="http://schemas.microsoft.com/office/drawing/2014/main" id="{27B4716C-CF78-418E-81F0-F39F38399258}"/>
              </a:ext>
            </a:extLst>
          </p:cNvPr>
          <p:cNvSpPr txBox="1">
            <a:spLocks/>
          </p:cNvSpPr>
          <p:nvPr/>
        </p:nvSpPr>
        <p:spPr>
          <a:xfrm>
            <a:off x="9307305" y="2039882"/>
            <a:ext cx="2662737" cy="168083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000"/>
            <a:r>
              <a:rPr lang="pl-PL" dirty="0" err="1"/>
              <a:t>Ways</a:t>
            </a:r>
            <a:r>
              <a:rPr lang="pl-PL" dirty="0"/>
              <a:t> to </a:t>
            </a:r>
            <a:r>
              <a:rPr lang="pl-PL" dirty="0" err="1"/>
              <a:t>continue</a:t>
            </a:r>
            <a:r>
              <a:rPr lang="pl-PL" dirty="0"/>
              <a:t> </a:t>
            </a:r>
            <a:r>
              <a:rPr lang="pl-PL" dirty="0" err="1"/>
              <a:t>work</a:t>
            </a:r>
            <a:r>
              <a:rPr lang="pl-PL" dirty="0"/>
              <a:t>:</a:t>
            </a:r>
          </a:p>
          <a:p>
            <a:pPr marL="375750" indent="-285750">
              <a:buFont typeface="Arial" panose="020B0604020202020204" pitchFamily="34" charset="0"/>
              <a:buChar char="•"/>
            </a:pPr>
            <a:r>
              <a:rPr lang="pl-PL" dirty="0" err="1"/>
              <a:t>Background</a:t>
            </a:r>
            <a:r>
              <a:rPr lang="pl-PL" dirty="0"/>
              <a:t> </a:t>
            </a:r>
            <a:r>
              <a:rPr lang="pl-PL" dirty="0" err="1"/>
              <a:t>Tasks</a:t>
            </a:r>
            <a:endParaRPr lang="pl-PL" dirty="0"/>
          </a:p>
          <a:p>
            <a:pPr marL="375750" indent="-285750">
              <a:buFont typeface="Arial" panose="020B0604020202020204" pitchFamily="34" charset="0"/>
              <a:buChar char="•"/>
            </a:pPr>
            <a:r>
              <a:rPr lang="pl-PL" dirty="0"/>
              <a:t>Extended </a:t>
            </a:r>
            <a:r>
              <a:rPr lang="pl-PL" dirty="0" err="1"/>
              <a:t>Execution</a:t>
            </a:r>
            <a:endParaRPr lang="pl-PL" dirty="0"/>
          </a:p>
          <a:p>
            <a:pPr marL="375750" indent="-285750">
              <a:buFont typeface="Arial" panose="020B0604020202020204" pitchFamily="34" charset="0"/>
              <a:buChar char="•"/>
            </a:pPr>
            <a:r>
              <a:rPr lang="pl-PL" dirty="0" err="1"/>
              <a:t>Sponsored</a:t>
            </a:r>
            <a:r>
              <a:rPr lang="pl-PL" dirty="0"/>
              <a:t> Activity</a:t>
            </a:r>
          </a:p>
        </p:txBody>
      </p:sp>
      <p:cxnSp>
        <p:nvCxnSpPr>
          <p:cNvPr id="38" name="Łącznik: łamany 37">
            <a:extLst>
              <a:ext uri="{FF2B5EF4-FFF2-40B4-BE49-F238E27FC236}">
                <a16:creationId xmlns:a16="http://schemas.microsoft.com/office/drawing/2014/main" id="{BC4B19AD-2EE1-4506-A71E-A4D7AFEA69CA}"/>
              </a:ext>
            </a:extLst>
          </p:cNvPr>
          <p:cNvCxnSpPr>
            <a:stCxn id="25" idx="1"/>
            <a:endCxn id="14" idx="2"/>
          </p:cNvCxnSpPr>
          <p:nvPr/>
        </p:nvCxnSpPr>
        <p:spPr>
          <a:xfrm rot="10800000">
            <a:off x="1967769" y="4149101"/>
            <a:ext cx="3318705" cy="1512055"/>
          </a:xfrm>
          <a:prstGeom prst="bentConnector2">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9" name="pole tekstowe 38">
            <a:extLst>
              <a:ext uri="{FF2B5EF4-FFF2-40B4-BE49-F238E27FC236}">
                <a16:creationId xmlns:a16="http://schemas.microsoft.com/office/drawing/2014/main" id="{9A1115CA-1791-4ACF-A459-280FDD7E7559}"/>
              </a:ext>
            </a:extLst>
          </p:cNvPr>
          <p:cNvSpPr txBox="1"/>
          <p:nvPr/>
        </p:nvSpPr>
        <p:spPr bwMode="auto">
          <a:xfrm>
            <a:off x="3431630" y="5242877"/>
            <a:ext cx="112851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err="1">
                <a:latin typeface="Verdana" panose="020B0604030504040204" pitchFamily="34" charset="0"/>
              </a:rPr>
              <a:t>terminate</a:t>
            </a:r>
            <a:endParaRPr lang="en-GB" dirty="0">
              <a:latin typeface="Verdana" panose="020B0604030504040204" pitchFamily="34" charset="0"/>
            </a:endParaRPr>
          </a:p>
        </p:txBody>
      </p:sp>
    </p:spTree>
    <p:extLst>
      <p:ext uri="{BB962C8B-B14F-4D97-AF65-F5344CB8AC3E}">
        <p14:creationId xmlns:p14="http://schemas.microsoft.com/office/powerpoint/2010/main" val="300758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upa 64">
            <a:extLst>
              <a:ext uri="{FF2B5EF4-FFF2-40B4-BE49-F238E27FC236}">
                <a16:creationId xmlns:a16="http://schemas.microsoft.com/office/drawing/2014/main" id="{04E4C279-79FA-4EAE-B9A3-1672808196A9}"/>
              </a:ext>
            </a:extLst>
          </p:cNvPr>
          <p:cNvGrpSpPr/>
          <p:nvPr/>
        </p:nvGrpSpPr>
        <p:grpSpPr>
          <a:xfrm>
            <a:off x="9792556" y="2737752"/>
            <a:ext cx="2409586" cy="862828"/>
            <a:chOff x="9792556" y="2782202"/>
            <a:chExt cx="2409586" cy="862828"/>
          </a:xfrm>
        </p:grpSpPr>
        <p:sp>
          <p:nvSpPr>
            <p:cNvPr id="61" name="Prostokąt 60">
              <a:extLst>
                <a:ext uri="{FF2B5EF4-FFF2-40B4-BE49-F238E27FC236}">
                  <a16:creationId xmlns:a16="http://schemas.microsoft.com/office/drawing/2014/main" id="{D3B065BD-E6DF-4BCA-95E4-9AAB88797F92}"/>
                </a:ext>
              </a:extLst>
            </p:cNvPr>
            <p:cNvSpPr/>
            <p:nvPr/>
          </p:nvSpPr>
          <p:spPr>
            <a:xfrm>
              <a:off x="9792556" y="2782202"/>
              <a:ext cx="2399443" cy="216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62" name="Prostokąt 61">
              <a:extLst>
                <a:ext uri="{FF2B5EF4-FFF2-40B4-BE49-F238E27FC236}">
                  <a16:creationId xmlns:a16="http://schemas.microsoft.com/office/drawing/2014/main" id="{9392E343-D324-4FF2-B93B-25D1F0FED7C4}"/>
                </a:ext>
              </a:extLst>
            </p:cNvPr>
            <p:cNvSpPr/>
            <p:nvPr/>
          </p:nvSpPr>
          <p:spPr>
            <a:xfrm>
              <a:off x="9792557" y="2996970"/>
              <a:ext cx="2409584" cy="216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63" name="Prostokąt 62">
              <a:extLst>
                <a:ext uri="{FF2B5EF4-FFF2-40B4-BE49-F238E27FC236}">
                  <a16:creationId xmlns:a16="http://schemas.microsoft.com/office/drawing/2014/main" id="{D93FD050-A658-495F-B7AE-46124AB2601F}"/>
                </a:ext>
              </a:extLst>
            </p:cNvPr>
            <p:cNvSpPr/>
            <p:nvPr/>
          </p:nvSpPr>
          <p:spPr>
            <a:xfrm>
              <a:off x="9792557" y="3213000"/>
              <a:ext cx="2409585" cy="216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64" name="Prostokąt 63">
              <a:extLst>
                <a:ext uri="{FF2B5EF4-FFF2-40B4-BE49-F238E27FC236}">
                  <a16:creationId xmlns:a16="http://schemas.microsoft.com/office/drawing/2014/main" id="{1907A8F5-8946-4BD8-A516-5CB0FAD90F18}"/>
                </a:ext>
              </a:extLst>
            </p:cNvPr>
            <p:cNvSpPr/>
            <p:nvPr/>
          </p:nvSpPr>
          <p:spPr>
            <a:xfrm>
              <a:off x="9792556" y="3429030"/>
              <a:ext cx="2409584" cy="216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grpSp>
      <p:sp>
        <p:nvSpPr>
          <p:cNvPr id="58" name="Prostokąt 57">
            <a:extLst>
              <a:ext uri="{FF2B5EF4-FFF2-40B4-BE49-F238E27FC236}">
                <a16:creationId xmlns:a16="http://schemas.microsoft.com/office/drawing/2014/main" id="{23CBA814-CCA0-4E61-A734-43270C5438E2}"/>
              </a:ext>
            </a:extLst>
          </p:cNvPr>
          <p:cNvSpPr/>
          <p:nvPr/>
        </p:nvSpPr>
        <p:spPr>
          <a:xfrm rot="17306958">
            <a:off x="8038363" y="4359925"/>
            <a:ext cx="1928724" cy="36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3" name="Prostokąt 52">
            <a:extLst>
              <a:ext uri="{FF2B5EF4-FFF2-40B4-BE49-F238E27FC236}">
                <a16:creationId xmlns:a16="http://schemas.microsoft.com/office/drawing/2014/main" id="{313B3358-02E9-492E-B00E-C7AA1987CD48}"/>
              </a:ext>
            </a:extLst>
          </p:cNvPr>
          <p:cNvSpPr/>
          <p:nvPr/>
        </p:nvSpPr>
        <p:spPr>
          <a:xfrm rot="18931452">
            <a:off x="8070930" y="3691970"/>
            <a:ext cx="955510" cy="36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2" name="Prostokąt 51">
            <a:extLst>
              <a:ext uri="{FF2B5EF4-FFF2-40B4-BE49-F238E27FC236}">
                <a16:creationId xmlns:a16="http://schemas.microsoft.com/office/drawing/2014/main" id="{BD68DC47-751E-4433-A545-781D52D84188}"/>
              </a:ext>
            </a:extLst>
          </p:cNvPr>
          <p:cNvSpPr/>
          <p:nvPr/>
        </p:nvSpPr>
        <p:spPr>
          <a:xfrm>
            <a:off x="6604512" y="3969143"/>
            <a:ext cx="1739388" cy="36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1" name="Prostokąt 50">
            <a:extLst>
              <a:ext uri="{FF2B5EF4-FFF2-40B4-BE49-F238E27FC236}">
                <a16:creationId xmlns:a16="http://schemas.microsoft.com/office/drawing/2014/main" id="{0E773F73-C913-4232-9F64-D4435CE1479A}"/>
              </a:ext>
            </a:extLst>
          </p:cNvPr>
          <p:cNvSpPr/>
          <p:nvPr/>
        </p:nvSpPr>
        <p:spPr>
          <a:xfrm rot="20897600">
            <a:off x="5657283" y="4059563"/>
            <a:ext cx="1013657" cy="36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49" name="Prostokąt 48">
            <a:extLst>
              <a:ext uri="{FF2B5EF4-FFF2-40B4-BE49-F238E27FC236}">
                <a16:creationId xmlns:a16="http://schemas.microsoft.com/office/drawing/2014/main" id="{CE1DF643-6927-4AFA-87A3-BD94D7DB3F1C}"/>
              </a:ext>
            </a:extLst>
          </p:cNvPr>
          <p:cNvSpPr/>
          <p:nvPr/>
        </p:nvSpPr>
        <p:spPr>
          <a:xfrm>
            <a:off x="2909475" y="4159222"/>
            <a:ext cx="2805526" cy="36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48" name="Prostokąt 47">
            <a:extLst>
              <a:ext uri="{FF2B5EF4-FFF2-40B4-BE49-F238E27FC236}">
                <a16:creationId xmlns:a16="http://schemas.microsoft.com/office/drawing/2014/main" id="{C295F1E8-D347-4F68-8EFE-907BF9F8C6F9}"/>
              </a:ext>
            </a:extLst>
          </p:cNvPr>
          <p:cNvSpPr/>
          <p:nvPr/>
        </p:nvSpPr>
        <p:spPr>
          <a:xfrm rot="19015714">
            <a:off x="1748709" y="4603520"/>
            <a:ext cx="1407501" cy="36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grpSp>
        <p:nvGrpSpPr>
          <p:cNvPr id="43" name="Grupa 42">
            <a:extLst>
              <a:ext uri="{FF2B5EF4-FFF2-40B4-BE49-F238E27FC236}">
                <a16:creationId xmlns:a16="http://schemas.microsoft.com/office/drawing/2014/main" id="{CC81DDFA-83E0-42B3-95CF-448180E8300E}"/>
              </a:ext>
            </a:extLst>
          </p:cNvPr>
          <p:cNvGrpSpPr/>
          <p:nvPr/>
        </p:nvGrpSpPr>
        <p:grpSpPr>
          <a:xfrm>
            <a:off x="2926678" y="1830114"/>
            <a:ext cx="6563608" cy="892839"/>
            <a:chOff x="2926678" y="1830114"/>
            <a:chExt cx="6563608" cy="892839"/>
          </a:xfrm>
        </p:grpSpPr>
        <p:sp>
          <p:nvSpPr>
            <p:cNvPr id="41" name="Prostokąt 40">
              <a:extLst>
                <a:ext uri="{FF2B5EF4-FFF2-40B4-BE49-F238E27FC236}">
                  <a16:creationId xmlns:a16="http://schemas.microsoft.com/office/drawing/2014/main" id="{E732D8E7-19F4-461B-B8B8-0E372727A8DB}"/>
                </a:ext>
              </a:extLst>
            </p:cNvPr>
            <p:cNvSpPr/>
            <p:nvPr/>
          </p:nvSpPr>
          <p:spPr>
            <a:xfrm rot="2609276">
              <a:off x="7780857" y="2362903"/>
              <a:ext cx="1709429" cy="3600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42" name="Prostokąt 41">
              <a:extLst>
                <a:ext uri="{FF2B5EF4-FFF2-40B4-BE49-F238E27FC236}">
                  <a16:creationId xmlns:a16="http://schemas.microsoft.com/office/drawing/2014/main" id="{44F2A9C7-7B78-4082-B64E-7121A2CEACE4}"/>
                </a:ext>
              </a:extLst>
            </p:cNvPr>
            <p:cNvSpPr/>
            <p:nvPr/>
          </p:nvSpPr>
          <p:spPr>
            <a:xfrm>
              <a:off x="2926678" y="1830114"/>
              <a:ext cx="5219795" cy="3600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grpSp>
      <p:sp>
        <p:nvSpPr>
          <p:cNvPr id="40" name="Prostokąt 39">
            <a:extLst>
              <a:ext uri="{FF2B5EF4-FFF2-40B4-BE49-F238E27FC236}">
                <a16:creationId xmlns:a16="http://schemas.microsoft.com/office/drawing/2014/main" id="{6384A304-A5DA-44EC-B9DF-24D897C061E8}"/>
              </a:ext>
            </a:extLst>
          </p:cNvPr>
          <p:cNvSpPr/>
          <p:nvPr/>
        </p:nvSpPr>
        <p:spPr>
          <a:xfrm rot="2609276">
            <a:off x="1710363" y="1429457"/>
            <a:ext cx="1529654" cy="3600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33" name="Prostokąt 32">
            <a:extLst>
              <a:ext uri="{FF2B5EF4-FFF2-40B4-BE49-F238E27FC236}">
                <a16:creationId xmlns:a16="http://schemas.microsoft.com/office/drawing/2014/main" id="{4C642784-FE7F-4B00-ACCF-107B2BD43DCA}"/>
              </a:ext>
            </a:extLst>
          </p:cNvPr>
          <p:cNvSpPr/>
          <p:nvPr/>
        </p:nvSpPr>
        <p:spPr>
          <a:xfrm>
            <a:off x="-13140" y="2996940"/>
            <a:ext cx="8989540" cy="36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 name="Symbol zastępczy stopki 1">
            <a:extLst>
              <a:ext uri="{FF2B5EF4-FFF2-40B4-BE49-F238E27FC236}">
                <a16:creationId xmlns:a16="http://schemas.microsoft.com/office/drawing/2014/main" id="{5E3F5E1C-23CF-4D84-B449-B49EDCDAB653}"/>
              </a:ext>
            </a:extLst>
          </p:cNvPr>
          <p:cNvSpPr>
            <a:spLocks noGrp="1"/>
          </p:cNvSpPr>
          <p:nvPr>
            <p:ph type="ftr" sz="quarter" idx="11"/>
          </p:nvPr>
        </p:nvSpPr>
        <p:spPr/>
        <p:txBody>
          <a:bodyPr/>
          <a:lstStyle/>
          <a:p>
            <a:r>
              <a:rPr lang="en-US" dirty="0"/>
              <a:t>© 2020 Capgemini. All rights reserved.</a:t>
            </a:r>
          </a:p>
        </p:txBody>
      </p:sp>
      <p:sp>
        <p:nvSpPr>
          <p:cNvPr id="3" name="Symbol zastępczy numeru slajdu 2">
            <a:extLst>
              <a:ext uri="{FF2B5EF4-FFF2-40B4-BE49-F238E27FC236}">
                <a16:creationId xmlns:a16="http://schemas.microsoft.com/office/drawing/2014/main" id="{67265DB3-09C1-4630-9228-87001A9CF782}"/>
              </a:ext>
            </a:extLst>
          </p:cNvPr>
          <p:cNvSpPr>
            <a:spLocks noGrp="1"/>
          </p:cNvSpPr>
          <p:nvPr>
            <p:ph type="sldNum" sz="quarter" idx="12"/>
          </p:nvPr>
        </p:nvSpPr>
        <p:spPr/>
        <p:txBody>
          <a:bodyPr/>
          <a:lstStyle/>
          <a:p>
            <a:fld id="{DD205EFF-948D-4AF6-B54C-65639188FB5F}" type="slidenum">
              <a:rPr lang="en-US" smtClean="0"/>
              <a:pPr/>
              <a:t>4</a:t>
            </a:fld>
            <a:endParaRPr lang="en-US" dirty="0"/>
          </a:p>
        </p:txBody>
      </p:sp>
      <p:sp>
        <p:nvSpPr>
          <p:cNvPr id="4" name="Prostokąt 3">
            <a:extLst>
              <a:ext uri="{FF2B5EF4-FFF2-40B4-BE49-F238E27FC236}">
                <a16:creationId xmlns:a16="http://schemas.microsoft.com/office/drawing/2014/main" id="{0203586D-F124-4CCF-81E4-8B93A5D3ACCC}"/>
              </a:ext>
            </a:extLst>
          </p:cNvPr>
          <p:cNvSpPr/>
          <p:nvPr/>
        </p:nvSpPr>
        <p:spPr>
          <a:xfrm>
            <a:off x="0" y="908650"/>
            <a:ext cx="1919420" cy="3600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 name="Owal 4">
            <a:extLst>
              <a:ext uri="{FF2B5EF4-FFF2-40B4-BE49-F238E27FC236}">
                <a16:creationId xmlns:a16="http://schemas.microsoft.com/office/drawing/2014/main" id="{94C786EF-7858-412C-8991-B4783FAD020D}"/>
              </a:ext>
            </a:extLst>
          </p:cNvPr>
          <p:cNvSpPr/>
          <p:nvPr/>
        </p:nvSpPr>
        <p:spPr>
          <a:xfrm>
            <a:off x="1739420" y="908650"/>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grpSp>
        <p:nvGrpSpPr>
          <p:cNvPr id="35" name="Grupa 34">
            <a:extLst>
              <a:ext uri="{FF2B5EF4-FFF2-40B4-BE49-F238E27FC236}">
                <a16:creationId xmlns:a16="http://schemas.microsoft.com/office/drawing/2014/main" id="{5AD54D6B-9BBA-4BC0-8319-6798B3DE541B}"/>
              </a:ext>
            </a:extLst>
          </p:cNvPr>
          <p:cNvGrpSpPr/>
          <p:nvPr/>
        </p:nvGrpSpPr>
        <p:grpSpPr>
          <a:xfrm>
            <a:off x="8629344" y="2420134"/>
            <a:ext cx="1512000" cy="1512000"/>
            <a:chOff x="8629344" y="2420134"/>
            <a:chExt cx="1512000" cy="1512000"/>
          </a:xfrm>
        </p:grpSpPr>
        <p:sp>
          <p:nvSpPr>
            <p:cNvPr id="10" name="Owal 9">
              <a:extLst>
                <a:ext uri="{FF2B5EF4-FFF2-40B4-BE49-F238E27FC236}">
                  <a16:creationId xmlns:a16="http://schemas.microsoft.com/office/drawing/2014/main" id="{43222296-E0EB-43BF-9123-5B2FD6163E53}"/>
                </a:ext>
              </a:extLst>
            </p:cNvPr>
            <p:cNvSpPr/>
            <p:nvPr/>
          </p:nvSpPr>
          <p:spPr>
            <a:xfrm>
              <a:off x="8629344" y="2420134"/>
              <a:ext cx="1512000" cy="1512000"/>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pic>
          <p:nvPicPr>
            <p:cNvPr id="13" name="Obraz 12" descr="Obraz zawierający zegar&#10;&#10;Opis wygenerowany automatycznie">
              <a:extLst>
                <a:ext uri="{FF2B5EF4-FFF2-40B4-BE49-F238E27FC236}">
                  <a16:creationId xmlns:a16="http://schemas.microsoft.com/office/drawing/2014/main" id="{40073A66-A4FC-4049-B437-ED80DFC61F34}"/>
                </a:ext>
              </a:extLst>
            </p:cNvPr>
            <p:cNvPicPr>
              <a:picLocks noChangeAspect="1"/>
            </p:cNvPicPr>
            <p:nvPr/>
          </p:nvPicPr>
          <p:blipFill>
            <a:blip r:embed="rId3"/>
            <a:srcRect l="4546" t="4546" r="4545" b="4533"/>
            <a:stretch>
              <a:fillRect/>
            </a:stretch>
          </p:blipFill>
          <p:spPr>
            <a:xfrm>
              <a:off x="8665344" y="2450580"/>
              <a:ext cx="1440000" cy="1440200"/>
            </a:xfrm>
            <a:custGeom>
              <a:avLst/>
              <a:gdLst>
                <a:gd name="connsiteX0" fmla="*/ 720000 w 1440000"/>
                <a:gd name="connsiteY0" fmla="*/ 0 h 1440200"/>
                <a:gd name="connsiteX1" fmla="*/ 1440000 w 1440000"/>
                <a:gd name="connsiteY1" fmla="*/ 720100 h 1440200"/>
                <a:gd name="connsiteX2" fmla="*/ 720000 w 1440000"/>
                <a:gd name="connsiteY2" fmla="*/ 1440200 h 1440200"/>
                <a:gd name="connsiteX3" fmla="*/ 0 w 1440000"/>
                <a:gd name="connsiteY3" fmla="*/ 720100 h 1440200"/>
                <a:gd name="connsiteX4" fmla="*/ 720000 w 1440000"/>
                <a:gd name="connsiteY4" fmla="*/ 0 h 144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200">
                  <a:moveTo>
                    <a:pt x="720000" y="0"/>
                  </a:moveTo>
                  <a:cubicBezTo>
                    <a:pt x="1117645" y="0"/>
                    <a:pt x="1440000" y="322400"/>
                    <a:pt x="1440000" y="720100"/>
                  </a:cubicBezTo>
                  <a:cubicBezTo>
                    <a:pt x="1440000" y="1117800"/>
                    <a:pt x="1117645" y="1440200"/>
                    <a:pt x="720000" y="1440200"/>
                  </a:cubicBezTo>
                  <a:cubicBezTo>
                    <a:pt x="322355" y="1440200"/>
                    <a:pt x="0" y="1117800"/>
                    <a:pt x="0" y="720100"/>
                  </a:cubicBezTo>
                  <a:cubicBezTo>
                    <a:pt x="0" y="322400"/>
                    <a:pt x="322355" y="0"/>
                    <a:pt x="720000" y="0"/>
                  </a:cubicBezTo>
                  <a:close/>
                </a:path>
              </a:pathLst>
            </a:custGeom>
          </p:spPr>
        </p:pic>
        <p:sp>
          <p:nvSpPr>
            <p:cNvPr id="11" name="Owal 10">
              <a:extLst>
                <a:ext uri="{FF2B5EF4-FFF2-40B4-BE49-F238E27FC236}">
                  <a16:creationId xmlns:a16="http://schemas.microsoft.com/office/drawing/2014/main" id="{28FAE64C-B4E6-47A0-BF18-0825EF503AA2}"/>
                </a:ext>
              </a:extLst>
            </p:cNvPr>
            <p:cNvSpPr/>
            <p:nvPr/>
          </p:nvSpPr>
          <p:spPr>
            <a:xfrm>
              <a:off x="8667895" y="2450580"/>
              <a:ext cx="1440000" cy="14402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grpSp>
      <p:grpSp>
        <p:nvGrpSpPr>
          <p:cNvPr id="39" name="Grupa 38">
            <a:extLst>
              <a:ext uri="{FF2B5EF4-FFF2-40B4-BE49-F238E27FC236}">
                <a16:creationId xmlns:a16="http://schemas.microsoft.com/office/drawing/2014/main" id="{5834DE7D-002A-4A8A-89BC-8C2006259E6F}"/>
              </a:ext>
            </a:extLst>
          </p:cNvPr>
          <p:cNvGrpSpPr/>
          <p:nvPr/>
        </p:nvGrpSpPr>
        <p:grpSpPr>
          <a:xfrm>
            <a:off x="2675455" y="1747982"/>
            <a:ext cx="468040" cy="2845395"/>
            <a:chOff x="2981580" y="1743971"/>
            <a:chExt cx="468040" cy="2845395"/>
          </a:xfrm>
        </p:grpSpPr>
        <p:sp>
          <p:nvSpPr>
            <p:cNvPr id="26" name="Dowolny kształt: kształt 25">
              <a:extLst>
                <a:ext uri="{FF2B5EF4-FFF2-40B4-BE49-F238E27FC236}">
                  <a16:creationId xmlns:a16="http://schemas.microsoft.com/office/drawing/2014/main" id="{9EE256AA-A4FA-41D5-8427-8C47DEC4BCCF}"/>
                </a:ext>
              </a:extLst>
            </p:cNvPr>
            <p:cNvSpPr/>
            <p:nvPr/>
          </p:nvSpPr>
          <p:spPr>
            <a:xfrm>
              <a:off x="2981580" y="1743971"/>
              <a:ext cx="468040" cy="2845395"/>
            </a:xfrm>
            <a:custGeom>
              <a:avLst/>
              <a:gdLst>
                <a:gd name="connsiteX0" fmla="*/ 234020 w 468040"/>
                <a:gd name="connsiteY0" fmla="*/ 0 h 2845395"/>
                <a:gd name="connsiteX1" fmla="*/ 468040 w 468040"/>
                <a:gd name="connsiteY1" fmla="*/ 234000 h 2845395"/>
                <a:gd name="connsiteX2" fmla="*/ 467933 w 468040"/>
                <a:gd name="connsiteY2" fmla="*/ 235065 h 2845395"/>
                <a:gd name="connsiteX3" fmla="*/ 468040 w 468040"/>
                <a:gd name="connsiteY3" fmla="*/ 235065 h 2845395"/>
                <a:gd name="connsiteX4" fmla="*/ 468040 w 468040"/>
                <a:gd name="connsiteY4" fmla="*/ 2611395 h 2845395"/>
                <a:gd name="connsiteX5" fmla="*/ 234020 w 468040"/>
                <a:gd name="connsiteY5" fmla="*/ 2845395 h 2845395"/>
                <a:gd name="connsiteX6" fmla="*/ 0 w 468040"/>
                <a:gd name="connsiteY6" fmla="*/ 2611395 h 2845395"/>
                <a:gd name="connsiteX7" fmla="*/ 0 w 468040"/>
                <a:gd name="connsiteY7" fmla="*/ 235065 h 2845395"/>
                <a:gd name="connsiteX8" fmla="*/ 108 w 468040"/>
                <a:gd name="connsiteY8" fmla="*/ 235065 h 2845395"/>
                <a:gd name="connsiteX9" fmla="*/ 0 w 468040"/>
                <a:gd name="connsiteY9" fmla="*/ 234000 h 2845395"/>
                <a:gd name="connsiteX10" fmla="*/ 234020 w 468040"/>
                <a:gd name="connsiteY10" fmla="*/ 0 h 284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8040" h="2845395">
                  <a:moveTo>
                    <a:pt x="234020" y="0"/>
                  </a:moveTo>
                  <a:cubicBezTo>
                    <a:pt x="363266" y="0"/>
                    <a:pt x="468040" y="104765"/>
                    <a:pt x="468040" y="234000"/>
                  </a:cubicBezTo>
                  <a:lnTo>
                    <a:pt x="467933" y="235065"/>
                  </a:lnTo>
                  <a:lnTo>
                    <a:pt x="468040" y="235065"/>
                  </a:lnTo>
                  <a:lnTo>
                    <a:pt x="468040" y="2611395"/>
                  </a:lnTo>
                  <a:cubicBezTo>
                    <a:pt x="468040" y="2740630"/>
                    <a:pt x="363266" y="2845395"/>
                    <a:pt x="234020" y="2845395"/>
                  </a:cubicBezTo>
                  <a:cubicBezTo>
                    <a:pt x="104774" y="2845395"/>
                    <a:pt x="0" y="2740630"/>
                    <a:pt x="0" y="2611395"/>
                  </a:cubicBezTo>
                  <a:lnTo>
                    <a:pt x="0" y="235065"/>
                  </a:lnTo>
                  <a:lnTo>
                    <a:pt x="108" y="235065"/>
                  </a:lnTo>
                  <a:lnTo>
                    <a:pt x="0" y="234000"/>
                  </a:lnTo>
                  <a:cubicBezTo>
                    <a:pt x="0" y="104765"/>
                    <a:pt x="104774" y="0"/>
                    <a:pt x="234020" y="0"/>
                  </a:cubicBez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9" name="Owal 18">
              <a:extLst>
                <a:ext uri="{FF2B5EF4-FFF2-40B4-BE49-F238E27FC236}">
                  <a16:creationId xmlns:a16="http://schemas.microsoft.com/office/drawing/2014/main" id="{DF3081C4-0B99-47FC-9AAB-2D869FA9B0A1}"/>
                </a:ext>
              </a:extLst>
            </p:cNvPr>
            <p:cNvSpPr/>
            <p:nvPr/>
          </p:nvSpPr>
          <p:spPr>
            <a:xfrm>
              <a:off x="3035600" y="1827601"/>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0" name="Owal 19">
              <a:extLst>
                <a:ext uri="{FF2B5EF4-FFF2-40B4-BE49-F238E27FC236}">
                  <a16:creationId xmlns:a16="http://schemas.microsoft.com/office/drawing/2014/main" id="{CE204249-6425-441D-B843-750DD9BDC24B}"/>
                </a:ext>
              </a:extLst>
            </p:cNvPr>
            <p:cNvSpPr/>
            <p:nvPr/>
          </p:nvSpPr>
          <p:spPr>
            <a:xfrm>
              <a:off x="3035600" y="2991381"/>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1" name="Owal 20">
              <a:extLst>
                <a:ext uri="{FF2B5EF4-FFF2-40B4-BE49-F238E27FC236}">
                  <a16:creationId xmlns:a16="http://schemas.microsoft.com/office/drawing/2014/main" id="{62CC5CEB-CDEF-4958-BAD2-AD575B85D879}"/>
                </a:ext>
              </a:extLst>
            </p:cNvPr>
            <p:cNvSpPr/>
            <p:nvPr/>
          </p:nvSpPr>
          <p:spPr>
            <a:xfrm>
              <a:off x="3035600" y="4155161"/>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grpSp>
      <p:grpSp>
        <p:nvGrpSpPr>
          <p:cNvPr id="34" name="Grupa 33">
            <a:extLst>
              <a:ext uri="{FF2B5EF4-FFF2-40B4-BE49-F238E27FC236}">
                <a16:creationId xmlns:a16="http://schemas.microsoft.com/office/drawing/2014/main" id="{47963490-8660-497B-BAD4-050DAABD14EF}"/>
              </a:ext>
            </a:extLst>
          </p:cNvPr>
          <p:cNvGrpSpPr/>
          <p:nvPr/>
        </p:nvGrpSpPr>
        <p:grpSpPr>
          <a:xfrm>
            <a:off x="6369237" y="2918644"/>
            <a:ext cx="470551" cy="1478162"/>
            <a:chOff x="5301339" y="2760127"/>
            <a:chExt cx="470551" cy="1478162"/>
          </a:xfrm>
        </p:grpSpPr>
        <p:sp>
          <p:nvSpPr>
            <p:cNvPr id="30" name="Dowolny kształt: kształt 29">
              <a:extLst>
                <a:ext uri="{FF2B5EF4-FFF2-40B4-BE49-F238E27FC236}">
                  <a16:creationId xmlns:a16="http://schemas.microsoft.com/office/drawing/2014/main" id="{2E744DBD-7A07-41CC-A844-2DD014B68EB5}"/>
                </a:ext>
              </a:extLst>
            </p:cNvPr>
            <p:cNvSpPr/>
            <p:nvPr/>
          </p:nvSpPr>
          <p:spPr>
            <a:xfrm>
              <a:off x="5301339" y="2760127"/>
              <a:ext cx="470551" cy="1478162"/>
            </a:xfrm>
            <a:custGeom>
              <a:avLst/>
              <a:gdLst>
                <a:gd name="connsiteX0" fmla="*/ 234000 w 470551"/>
                <a:gd name="connsiteY0" fmla="*/ 0 h 1478162"/>
                <a:gd name="connsiteX1" fmla="*/ 468000 w 470551"/>
                <a:gd name="connsiteY1" fmla="*/ 231253 h 1478162"/>
                <a:gd name="connsiteX2" fmla="*/ 470551 w 470551"/>
                <a:gd name="connsiteY2" fmla="*/ 231253 h 1478162"/>
                <a:gd name="connsiteX3" fmla="*/ 470551 w 470551"/>
                <a:gd name="connsiteY3" fmla="*/ 1244952 h 1478162"/>
                <a:gd name="connsiteX4" fmla="*/ 470352 w 470551"/>
                <a:gd name="connsiteY4" fmla="*/ 1244952 h 1478162"/>
                <a:gd name="connsiteX5" fmla="*/ 470551 w 470551"/>
                <a:gd name="connsiteY5" fmla="*/ 1246909 h 1478162"/>
                <a:gd name="connsiteX6" fmla="*/ 236551 w 470551"/>
                <a:gd name="connsiteY6" fmla="*/ 1478162 h 1478162"/>
                <a:gd name="connsiteX7" fmla="*/ 2551 w 470551"/>
                <a:gd name="connsiteY7" fmla="*/ 1246909 h 1478162"/>
                <a:gd name="connsiteX8" fmla="*/ 2751 w 470551"/>
                <a:gd name="connsiteY8" fmla="*/ 1244952 h 1478162"/>
                <a:gd name="connsiteX9" fmla="*/ 2551 w 470551"/>
                <a:gd name="connsiteY9" fmla="*/ 1244952 h 1478162"/>
                <a:gd name="connsiteX10" fmla="*/ 2551 w 470551"/>
                <a:gd name="connsiteY10" fmla="*/ 256262 h 1478162"/>
                <a:gd name="connsiteX11" fmla="*/ 0 w 470551"/>
                <a:gd name="connsiteY11" fmla="*/ 231253 h 1478162"/>
                <a:gd name="connsiteX12" fmla="*/ 234000 w 470551"/>
                <a:gd name="connsiteY12" fmla="*/ 0 h 147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0551" h="1478162">
                  <a:moveTo>
                    <a:pt x="234000" y="0"/>
                  </a:moveTo>
                  <a:cubicBezTo>
                    <a:pt x="363235" y="0"/>
                    <a:pt x="468000" y="103535"/>
                    <a:pt x="468000" y="231253"/>
                  </a:cubicBezTo>
                  <a:lnTo>
                    <a:pt x="470551" y="231253"/>
                  </a:lnTo>
                  <a:lnTo>
                    <a:pt x="470551" y="1244952"/>
                  </a:lnTo>
                  <a:lnTo>
                    <a:pt x="470352" y="1244952"/>
                  </a:lnTo>
                  <a:lnTo>
                    <a:pt x="470551" y="1246909"/>
                  </a:lnTo>
                  <a:cubicBezTo>
                    <a:pt x="470551" y="1374627"/>
                    <a:pt x="365786" y="1478162"/>
                    <a:pt x="236551" y="1478162"/>
                  </a:cubicBezTo>
                  <a:cubicBezTo>
                    <a:pt x="107316" y="1478162"/>
                    <a:pt x="2551" y="1374627"/>
                    <a:pt x="2551" y="1246909"/>
                  </a:cubicBezTo>
                  <a:lnTo>
                    <a:pt x="2751" y="1244952"/>
                  </a:lnTo>
                  <a:lnTo>
                    <a:pt x="2551" y="1244952"/>
                  </a:lnTo>
                  <a:lnTo>
                    <a:pt x="2551" y="256262"/>
                  </a:lnTo>
                  <a:lnTo>
                    <a:pt x="0" y="231253"/>
                  </a:lnTo>
                  <a:cubicBezTo>
                    <a:pt x="0" y="103535"/>
                    <a:pt x="104765" y="0"/>
                    <a:pt x="234000" y="0"/>
                  </a:cubicBez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31" name="Owal 30">
              <a:extLst>
                <a:ext uri="{FF2B5EF4-FFF2-40B4-BE49-F238E27FC236}">
                  <a16:creationId xmlns:a16="http://schemas.microsoft.com/office/drawing/2014/main" id="{00466633-FD8A-4226-98EF-4C7D837E3CCD}"/>
                </a:ext>
              </a:extLst>
            </p:cNvPr>
            <p:cNvSpPr/>
            <p:nvPr/>
          </p:nvSpPr>
          <p:spPr>
            <a:xfrm>
              <a:off x="5356614" y="2837592"/>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32" name="Owal 31">
              <a:extLst>
                <a:ext uri="{FF2B5EF4-FFF2-40B4-BE49-F238E27FC236}">
                  <a16:creationId xmlns:a16="http://schemas.microsoft.com/office/drawing/2014/main" id="{65ADD7B6-B7D5-49F9-9E90-3E86AB62556E}"/>
                </a:ext>
              </a:extLst>
            </p:cNvPr>
            <p:cNvSpPr/>
            <p:nvPr/>
          </p:nvSpPr>
          <p:spPr>
            <a:xfrm>
              <a:off x="5356614" y="3800207"/>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grpSp>
      <p:sp>
        <p:nvSpPr>
          <p:cNvPr id="36" name="pole tekstowe 35">
            <a:extLst>
              <a:ext uri="{FF2B5EF4-FFF2-40B4-BE49-F238E27FC236}">
                <a16:creationId xmlns:a16="http://schemas.microsoft.com/office/drawing/2014/main" id="{3AC05412-E9D1-4332-AC16-92F1F149BC54}"/>
              </a:ext>
            </a:extLst>
          </p:cNvPr>
          <p:cNvSpPr txBox="1"/>
          <p:nvPr/>
        </p:nvSpPr>
        <p:spPr bwMode="auto">
          <a:xfrm>
            <a:off x="92495" y="3419155"/>
            <a:ext cx="1259960"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Windows 7</a:t>
            </a:r>
            <a:endParaRPr lang="en-GB" dirty="0">
              <a:latin typeface="Verdana" panose="020B0604030504040204" pitchFamily="34" charset="0"/>
            </a:endParaRPr>
          </a:p>
        </p:txBody>
      </p:sp>
      <p:sp>
        <p:nvSpPr>
          <p:cNvPr id="37" name="pole tekstowe 36">
            <a:extLst>
              <a:ext uri="{FF2B5EF4-FFF2-40B4-BE49-F238E27FC236}">
                <a16:creationId xmlns:a16="http://schemas.microsoft.com/office/drawing/2014/main" id="{E184255C-BAC9-43AA-AD9D-111AB845EF61}"/>
              </a:ext>
            </a:extLst>
          </p:cNvPr>
          <p:cNvSpPr txBox="1"/>
          <p:nvPr/>
        </p:nvSpPr>
        <p:spPr bwMode="auto">
          <a:xfrm>
            <a:off x="6413747" y="4459255"/>
            <a:ext cx="1168590"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Windows</a:t>
            </a:r>
          </a:p>
          <a:p>
            <a:pPr algn="l">
              <a:spcBef>
                <a:spcPts val="0"/>
              </a:spcBef>
            </a:pPr>
            <a:r>
              <a:rPr lang="pl-PL" dirty="0">
                <a:latin typeface="Verdana" panose="020B0604030504040204" pitchFamily="34" charset="0"/>
              </a:rPr>
              <a:t>Phone 8.1</a:t>
            </a:r>
            <a:endParaRPr lang="en-GB" dirty="0">
              <a:latin typeface="Verdana" panose="020B0604030504040204" pitchFamily="34" charset="0"/>
            </a:endParaRPr>
          </a:p>
        </p:txBody>
      </p:sp>
      <p:sp>
        <p:nvSpPr>
          <p:cNvPr id="38" name="pole tekstowe 37">
            <a:extLst>
              <a:ext uri="{FF2B5EF4-FFF2-40B4-BE49-F238E27FC236}">
                <a16:creationId xmlns:a16="http://schemas.microsoft.com/office/drawing/2014/main" id="{5BF46280-DB19-4E86-83A3-A44CF30838E2}"/>
              </a:ext>
            </a:extLst>
          </p:cNvPr>
          <p:cNvSpPr txBox="1"/>
          <p:nvPr/>
        </p:nvSpPr>
        <p:spPr bwMode="auto">
          <a:xfrm>
            <a:off x="5973397" y="2492870"/>
            <a:ext cx="149079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Windows 8.1</a:t>
            </a:r>
            <a:endParaRPr lang="en-GB" dirty="0">
              <a:latin typeface="Verdana" panose="020B0604030504040204" pitchFamily="34" charset="0"/>
            </a:endParaRPr>
          </a:p>
        </p:txBody>
      </p:sp>
      <p:sp>
        <p:nvSpPr>
          <p:cNvPr id="44" name="Prostokąt 43">
            <a:extLst>
              <a:ext uri="{FF2B5EF4-FFF2-40B4-BE49-F238E27FC236}">
                <a16:creationId xmlns:a16="http://schemas.microsoft.com/office/drawing/2014/main" id="{524E7446-CC83-42DD-95CD-F207B78D1B30}"/>
              </a:ext>
            </a:extLst>
          </p:cNvPr>
          <p:cNvSpPr/>
          <p:nvPr/>
        </p:nvSpPr>
        <p:spPr>
          <a:xfrm>
            <a:off x="-13140" y="5077448"/>
            <a:ext cx="1932560" cy="360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47" name="Owal 46">
            <a:extLst>
              <a:ext uri="{FF2B5EF4-FFF2-40B4-BE49-F238E27FC236}">
                <a16:creationId xmlns:a16="http://schemas.microsoft.com/office/drawing/2014/main" id="{B43B350D-4F94-4722-931F-D36CC5221A41}"/>
              </a:ext>
            </a:extLst>
          </p:cNvPr>
          <p:cNvSpPr/>
          <p:nvPr/>
        </p:nvSpPr>
        <p:spPr>
          <a:xfrm>
            <a:off x="1739420" y="5077398"/>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4" name="pole tekstowe 53">
            <a:extLst>
              <a:ext uri="{FF2B5EF4-FFF2-40B4-BE49-F238E27FC236}">
                <a16:creationId xmlns:a16="http://schemas.microsoft.com/office/drawing/2014/main" id="{55CDA5C8-DE2A-4CB0-AD39-89D26BEB382D}"/>
              </a:ext>
            </a:extLst>
          </p:cNvPr>
          <p:cNvSpPr txBox="1"/>
          <p:nvPr/>
        </p:nvSpPr>
        <p:spPr bwMode="auto">
          <a:xfrm>
            <a:off x="555484" y="471292"/>
            <a:ext cx="1100622"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Xbox 360</a:t>
            </a:r>
            <a:endParaRPr lang="en-GB" dirty="0">
              <a:latin typeface="Verdana" panose="020B0604030504040204" pitchFamily="34" charset="0"/>
            </a:endParaRPr>
          </a:p>
        </p:txBody>
      </p:sp>
      <p:sp>
        <p:nvSpPr>
          <p:cNvPr id="55" name="pole tekstowe 54">
            <a:extLst>
              <a:ext uri="{FF2B5EF4-FFF2-40B4-BE49-F238E27FC236}">
                <a16:creationId xmlns:a16="http://schemas.microsoft.com/office/drawing/2014/main" id="{A6F5049B-3FDB-4E1C-A122-2EBA0647ACE5}"/>
              </a:ext>
            </a:extLst>
          </p:cNvPr>
          <p:cNvSpPr txBox="1"/>
          <p:nvPr/>
        </p:nvSpPr>
        <p:spPr bwMode="auto">
          <a:xfrm>
            <a:off x="3165980" y="1462280"/>
            <a:ext cx="112306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Xbox One</a:t>
            </a:r>
            <a:endParaRPr lang="en-GB" dirty="0">
              <a:latin typeface="Verdana" panose="020B0604030504040204" pitchFamily="34" charset="0"/>
            </a:endParaRPr>
          </a:p>
        </p:txBody>
      </p:sp>
      <p:sp>
        <p:nvSpPr>
          <p:cNvPr id="56" name="pole tekstowe 55">
            <a:extLst>
              <a:ext uri="{FF2B5EF4-FFF2-40B4-BE49-F238E27FC236}">
                <a16:creationId xmlns:a16="http://schemas.microsoft.com/office/drawing/2014/main" id="{F2B22C04-8861-4768-8A64-97872DCD6414}"/>
              </a:ext>
            </a:extLst>
          </p:cNvPr>
          <p:cNvSpPr txBox="1"/>
          <p:nvPr/>
        </p:nvSpPr>
        <p:spPr bwMode="auto">
          <a:xfrm>
            <a:off x="1815444" y="5505168"/>
            <a:ext cx="22810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Windows Phone 7.5</a:t>
            </a:r>
            <a:endParaRPr lang="en-GB" dirty="0">
              <a:latin typeface="Verdana" panose="020B0604030504040204" pitchFamily="34" charset="0"/>
            </a:endParaRPr>
          </a:p>
        </p:txBody>
      </p:sp>
      <p:sp>
        <p:nvSpPr>
          <p:cNvPr id="57" name="pole tekstowe 56">
            <a:extLst>
              <a:ext uri="{FF2B5EF4-FFF2-40B4-BE49-F238E27FC236}">
                <a16:creationId xmlns:a16="http://schemas.microsoft.com/office/drawing/2014/main" id="{92124E0D-8D9C-4614-9E49-D1ABD71CC020}"/>
              </a:ext>
            </a:extLst>
          </p:cNvPr>
          <p:cNvSpPr txBox="1"/>
          <p:nvPr/>
        </p:nvSpPr>
        <p:spPr bwMode="auto">
          <a:xfrm>
            <a:off x="2922788" y="4611092"/>
            <a:ext cx="2050241"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Windows Phone 8</a:t>
            </a:r>
          </a:p>
          <a:p>
            <a:pPr algn="l">
              <a:spcBef>
                <a:spcPts val="0"/>
              </a:spcBef>
            </a:pPr>
            <a:r>
              <a:rPr lang="pl-PL" dirty="0">
                <a:latin typeface="Verdana" panose="020B0604030504040204" pitchFamily="34" charset="0"/>
              </a:rPr>
              <a:t>(</a:t>
            </a:r>
            <a:r>
              <a:rPr lang="pl-PL" dirty="0" err="1">
                <a:latin typeface="Verdana" panose="020B0604030504040204" pitchFamily="34" charset="0"/>
              </a:rPr>
              <a:t>WinPRT</a:t>
            </a:r>
            <a:r>
              <a:rPr lang="pl-PL" dirty="0">
                <a:latin typeface="Verdana" panose="020B0604030504040204" pitchFamily="34" charset="0"/>
              </a:rPr>
              <a:t>)</a:t>
            </a:r>
            <a:endParaRPr lang="en-GB" dirty="0">
              <a:latin typeface="Verdana" panose="020B0604030504040204" pitchFamily="34" charset="0"/>
            </a:endParaRPr>
          </a:p>
        </p:txBody>
      </p:sp>
      <p:sp>
        <p:nvSpPr>
          <p:cNvPr id="59" name="Owal 58">
            <a:extLst>
              <a:ext uri="{FF2B5EF4-FFF2-40B4-BE49-F238E27FC236}">
                <a16:creationId xmlns:a16="http://schemas.microsoft.com/office/drawing/2014/main" id="{C36D9937-820B-46B4-9EC5-49B27D94F38E}"/>
              </a:ext>
            </a:extLst>
          </p:cNvPr>
          <p:cNvSpPr/>
          <p:nvPr/>
        </p:nvSpPr>
        <p:spPr>
          <a:xfrm>
            <a:off x="8526789" y="5215584"/>
            <a:ext cx="360000" cy="360050"/>
          </a:xfrm>
          <a:prstGeom prst="ellipse">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60" name="pole tekstowe 59">
            <a:extLst>
              <a:ext uri="{FF2B5EF4-FFF2-40B4-BE49-F238E27FC236}">
                <a16:creationId xmlns:a16="http://schemas.microsoft.com/office/drawing/2014/main" id="{63D1E53B-FD92-4F3D-9CE5-A1BE225C0EE6}"/>
              </a:ext>
            </a:extLst>
          </p:cNvPr>
          <p:cNvSpPr txBox="1"/>
          <p:nvPr/>
        </p:nvSpPr>
        <p:spPr bwMode="auto">
          <a:xfrm>
            <a:off x="7582337" y="5660374"/>
            <a:ext cx="2374048"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Windows on Devices</a:t>
            </a:r>
            <a:endParaRPr lang="en-GB" dirty="0">
              <a:latin typeface="Verdana" panose="020B0604030504040204" pitchFamily="34" charset="0"/>
            </a:endParaRPr>
          </a:p>
        </p:txBody>
      </p:sp>
      <p:sp>
        <p:nvSpPr>
          <p:cNvPr id="66" name="pole tekstowe 65">
            <a:extLst>
              <a:ext uri="{FF2B5EF4-FFF2-40B4-BE49-F238E27FC236}">
                <a16:creationId xmlns:a16="http://schemas.microsoft.com/office/drawing/2014/main" id="{5F44765D-0F92-45B4-B05A-98A06E10B4A6}"/>
              </a:ext>
            </a:extLst>
          </p:cNvPr>
          <p:cNvSpPr txBox="1"/>
          <p:nvPr/>
        </p:nvSpPr>
        <p:spPr bwMode="auto">
          <a:xfrm>
            <a:off x="1866831" y="2424811"/>
            <a:ext cx="73385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err="1">
                <a:latin typeface="Verdana" panose="020B0604030504040204" pitchFamily="34" charset="0"/>
              </a:rPr>
              <a:t>WinRT</a:t>
            </a:r>
            <a:endParaRPr lang="en-GB" dirty="0">
              <a:latin typeface="Verdana" panose="020B0604030504040204" pitchFamily="34" charset="0"/>
            </a:endParaRPr>
          </a:p>
        </p:txBody>
      </p:sp>
      <p:sp>
        <p:nvSpPr>
          <p:cNvPr id="69" name="Prostokąt 68">
            <a:extLst>
              <a:ext uri="{FF2B5EF4-FFF2-40B4-BE49-F238E27FC236}">
                <a16:creationId xmlns:a16="http://schemas.microsoft.com/office/drawing/2014/main" id="{A08395F6-933D-497D-A60D-5B6161509A91}"/>
              </a:ext>
            </a:extLst>
          </p:cNvPr>
          <p:cNvSpPr/>
          <p:nvPr/>
        </p:nvSpPr>
        <p:spPr>
          <a:xfrm>
            <a:off x="2185306" y="6555758"/>
            <a:ext cx="6891993" cy="246221"/>
          </a:xfrm>
          <a:prstGeom prst="rect">
            <a:avLst/>
          </a:prstGeom>
        </p:spPr>
        <p:txBody>
          <a:bodyPr wrap="square">
            <a:spAutoFit/>
          </a:bodyPr>
          <a:lstStyle/>
          <a:p>
            <a:r>
              <a:rPr lang="pl-PL" sz="1000" dirty="0" err="1"/>
              <a:t>Credits</a:t>
            </a:r>
            <a:r>
              <a:rPr lang="pl-PL" sz="1000" dirty="0"/>
              <a:t>: Andreas </a:t>
            </a:r>
            <a:r>
              <a:rPr lang="pl-PL" sz="1000" dirty="0" err="1"/>
              <a:t>Velvart</a:t>
            </a:r>
            <a:r>
              <a:rPr lang="pl-PL" sz="1000" dirty="0"/>
              <a:t> </a:t>
            </a:r>
            <a:r>
              <a:rPr lang="en-GB" sz="1000" dirty="0">
                <a:hlinkClick r:id="rId4"/>
              </a:rPr>
              <a:t>https://app.pluralsight.com/library/courses/windows-10-universal-apps-xam</a:t>
            </a:r>
            <a:endParaRPr lang="en-GB" sz="1000" dirty="0"/>
          </a:p>
        </p:txBody>
      </p:sp>
    </p:spTree>
    <p:extLst>
      <p:ext uri="{BB962C8B-B14F-4D97-AF65-F5344CB8AC3E}">
        <p14:creationId xmlns:p14="http://schemas.microsoft.com/office/powerpoint/2010/main" val="2821271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stokąt 10">
            <a:extLst>
              <a:ext uri="{FF2B5EF4-FFF2-40B4-BE49-F238E27FC236}">
                <a16:creationId xmlns:a16="http://schemas.microsoft.com/office/drawing/2014/main" id="{2ABFA077-6645-414F-A8A5-ADB6F1A9605C}"/>
              </a:ext>
            </a:extLst>
          </p:cNvPr>
          <p:cNvSpPr/>
          <p:nvPr/>
        </p:nvSpPr>
        <p:spPr>
          <a:xfrm>
            <a:off x="767408" y="908650"/>
            <a:ext cx="11140358" cy="53287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37" name="Prostokąt 36">
            <a:extLst>
              <a:ext uri="{FF2B5EF4-FFF2-40B4-BE49-F238E27FC236}">
                <a16:creationId xmlns:a16="http://schemas.microsoft.com/office/drawing/2014/main" id="{98A477ED-291E-43A5-A84C-B6C9DAF75E4B}"/>
              </a:ext>
            </a:extLst>
          </p:cNvPr>
          <p:cNvSpPr/>
          <p:nvPr/>
        </p:nvSpPr>
        <p:spPr>
          <a:xfrm>
            <a:off x="6736472" y="1052670"/>
            <a:ext cx="5040552" cy="7502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33" name="Prostokąt 32">
            <a:extLst>
              <a:ext uri="{FF2B5EF4-FFF2-40B4-BE49-F238E27FC236}">
                <a16:creationId xmlns:a16="http://schemas.microsoft.com/office/drawing/2014/main" id="{5501AF69-9E29-46AC-8BCE-1135E8335705}"/>
              </a:ext>
            </a:extLst>
          </p:cNvPr>
          <p:cNvSpPr/>
          <p:nvPr/>
        </p:nvSpPr>
        <p:spPr>
          <a:xfrm>
            <a:off x="911280" y="1052670"/>
            <a:ext cx="5040552" cy="7502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32" name="Prostokąt 31">
            <a:extLst>
              <a:ext uri="{FF2B5EF4-FFF2-40B4-BE49-F238E27FC236}">
                <a16:creationId xmlns:a16="http://schemas.microsoft.com/office/drawing/2014/main" id="{7831DBF2-F340-4DBF-BC99-047796783E33}"/>
              </a:ext>
            </a:extLst>
          </p:cNvPr>
          <p:cNvSpPr/>
          <p:nvPr/>
        </p:nvSpPr>
        <p:spPr>
          <a:xfrm>
            <a:off x="6744238" y="3087611"/>
            <a:ext cx="5040552" cy="30060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0" name="Prostokąt 9">
            <a:extLst>
              <a:ext uri="{FF2B5EF4-FFF2-40B4-BE49-F238E27FC236}">
                <a16:creationId xmlns:a16="http://schemas.microsoft.com/office/drawing/2014/main" id="{482E88AF-E0B1-4273-BB22-F774177BE4DA}"/>
              </a:ext>
            </a:extLst>
          </p:cNvPr>
          <p:cNvSpPr/>
          <p:nvPr/>
        </p:nvSpPr>
        <p:spPr>
          <a:xfrm>
            <a:off x="911281" y="3098840"/>
            <a:ext cx="5040552" cy="29948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err="1"/>
              <a:t>App</a:t>
            </a:r>
            <a:r>
              <a:rPr lang="pl-PL" dirty="0"/>
              <a:t> </a:t>
            </a:r>
            <a:r>
              <a:rPr lang="pl-PL" dirty="0" err="1"/>
              <a:t>Lifecycle</a:t>
            </a:r>
            <a:endParaRPr lang="en-GB" dirty="0"/>
          </a:p>
        </p:txBody>
      </p:sp>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5"/>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6"/>
          </p:nvPr>
        </p:nvSpPr>
        <p:spPr/>
        <p:txBody>
          <a:bodyPr/>
          <a:lstStyle/>
          <a:p>
            <a:fld id="{DD205EFF-948D-4AF6-B54C-65639188FB5F}" type="slidenum">
              <a:rPr lang="en-US" smtClean="0"/>
              <a:pPr/>
              <a:t>40</a:t>
            </a:fld>
            <a:endParaRPr lang="en-US" dirty="0"/>
          </a:p>
        </p:txBody>
      </p:sp>
      <p:sp>
        <p:nvSpPr>
          <p:cNvPr id="2" name="pole tekstowe 1">
            <a:extLst>
              <a:ext uri="{FF2B5EF4-FFF2-40B4-BE49-F238E27FC236}">
                <a16:creationId xmlns:a16="http://schemas.microsoft.com/office/drawing/2014/main" id="{9F86A392-F5CA-4828-A59C-F6A8F4018D65}"/>
              </a:ext>
            </a:extLst>
          </p:cNvPr>
          <p:cNvSpPr txBox="1"/>
          <p:nvPr/>
        </p:nvSpPr>
        <p:spPr bwMode="auto">
          <a:xfrm>
            <a:off x="2667533" y="1196976"/>
            <a:ext cx="1528047"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2400" u="sng" dirty="0" err="1">
                <a:latin typeface="Verdana" panose="020B0604030504040204" pitchFamily="34" charset="0"/>
              </a:rPr>
              <a:t>Activation</a:t>
            </a:r>
            <a:endParaRPr lang="en-GB" sz="2400" u="sng" dirty="0">
              <a:latin typeface="Verdana" panose="020B0604030504040204" pitchFamily="34" charset="0"/>
            </a:endParaRPr>
          </a:p>
        </p:txBody>
      </p:sp>
      <p:sp>
        <p:nvSpPr>
          <p:cNvPr id="30" name="pole tekstowe 29">
            <a:extLst>
              <a:ext uri="{FF2B5EF4-FFF2-40B4-BE49-F238E27FC236}">
                <a16:creationId xmlns:a16="http://schemas.microsoft.com/office/drawing/2014/main" id="{ADD8FF2B-B09B-4C6B-8C23-7E890FB15D01}"/>
              </a:ext>
            </a:extLst>
          </p:cNvPr>
          <p:cNvSpPr txBox="1"/>
          <p:nvPr/>
        </p:nvSpPr>
        <p:spPr bwMode="auto">
          <a:xfrm>
            <a:off x="8476638" y="1196976"/>
            <a:ext cx="1575752"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2400" u="sng" dirty="0" err="1">
                <a:latin typeface="Verdana" panose="020B0604030504040204" pitchFamily="34" charset="0"/>
              </a:rPr>
              <a:t>Launching</a:t>
            </a:r>
            <a:endParaRPr lang="en-GB" sz="2400" u="sng" dirty="0">
              <a:latin typeface="Verdana" panose="020B0604030504040204" pitchFamily="34" charset="0"/>
            </a:endParaRPr>
          </a:p>
        </p:txBody>
      </p:sp>
      <p:sp>
        <p:nvSpPr>
          <p:cNvPr id="9" name="Prostokąt 8">
            <a:extLst>
              <a:ext uri="{FF2B5EF4-FFF2-40B4-BE49-F238E27FC236}">
                <a16:creationId xmlns:a16="http://schemas.microsoft.com/office/drawing/2014/main" id="{3E7A2C37-6191-4A37-AD6F-7344B99AD5C0}"/>
              </a:ext>
            </a:extLst>
          </p:cNvPr>
          <p:cNvSpPr/>
          <p:nvPr/>
        </p:nvSpPr>
        <p:spPr>
          <a:xfrm>
            <a:off x="1271331" y="3357276"/>
            <a:ext cx="4572950" cy="2185214"/>
          </a:xfrm>
          <a:prstGeom prst="rect">
            <a:avLst/>
          </a:prstGeom>
        </p:spPr>
        <p:txBody>
          <a:bodyPr wrap="square">
            <a:spAutoFit/>
          </a:bodyPr>
          <a:lstStyle/>
          <a:p>
            <a:pPr marL="285750" indent="-285750">
              <a:spcAft>
                <a:spcPts val="1200"/>
              </a:spcAft>
              <a:buFont typeface="Arial" panose="020B0604020202020204" pitchFamily="34" charset="0"/>
              <a:buChar char="•"/>
            </a:pPr>
            <a:r>
              <a:rPr lang="pl-PL" dirty="0" err="1">
                <a:latin typeface="Courier New" panose="02070309020205020404" pitchFamily="49" charset="0"/>
                <a:cs typeface="Courier New" panose="02070309020205020404" pitchFamily="49" charset="0"/>
              </a:rPr>
              <a:t>OnActivated</a:t>
            </a:r>
            <a:endParaRPr lang="pl-PL"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err="1">
                <a:latin typeface="Courier New" panose="02070309020205020404" pitchFamily="49" charset="0"/>
                <a:cs typeface="Courier New" panose="02070309020205020404" pitchFamily="49" charset="0"/>
              </a:rPr>
              <a:t>OnCachedFileUpdaterActivated</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err="1">
                <a:latin typeface="Courier New" panose="02070309020205020404" pitchFamily="49" charset="0"/>
                <a:cs typeface="Courier New" panose="02070309020205020404" pitchFamily="49" charset="0"/>
              </a:rPr>
              <a:t>OnFileActivated</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err="1">
                <a:latin typeface="Courier New" panose="02070309020205020404" pitchFamily="49" charset="0"/>
                <a:cs typeface="Courier New" panose="02070309020205020404" pitchFamily="49" charset="0"/>
              </a:rPr>
              <a:t>OnFileOpenPickerActivated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OnFileSavePickerActivated</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err="1">
                <a:latin typeface="Courier New" panose="02070309020205020404" pitchFamily="49" charset="0"/>
                <a:cs typeface="Courier New" panose="02070309020205020404" pitchFamily="49" charset="0"/>
              </a:rPr>
              <a:t>OnSearchActivated</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err="1">
                <a:latin typeface="Courier New" panose="02070309020205020404" pitchFamily="49" charset="0"/>
                <a:cs typeface="Courier New" panose="02070309020205020404" pitchFamily="49" charset="0"/>
              </a:rPr>
              <a:t>OnShareTargetActivated</a:t>
            </a:r>
            <a:endParaRPr lang="en-GB" dirty="0">
              <a:latin typeface="Courier New" panose="02070309020205020404" pitchFamily="49" charset="0"/>
              <a:cs typeface="Courier New" panose="02070309020205020404" pitchFamily="49" charset="0"/>
            </a:endParaRPr>
          </a:p>
        </p:txBody>
      </p:sp>
      <p:sp>
        <p:nvSpPr>
          <p:cNvPr id="31" name="Prostokąt 30">
            <a:extLst>
              <a:ext uri="{FF2B5EF4-FFF2-40B4-BE49-F238E27FC236}">
                <a16:creationId xmlns:a16="http://schemas.microsoft.com/office/drawing/2014/main" id="{920882F8-65CE-4130-A6E1-4B4040A80B05}"/>
              </a:ext>
            </a:extLst>
          </p:cNvPr>
          <p:cNvSpPr/>
          <p:nvPr/>
        </p:nvSpPr>
        <p:spPr>
          <a:xfrm>
            <a:off x="6996693" y="3352026"/>
            <a:ext cx="4608640" cy="2462213"/>
          </a:xfrm>
          <a:prstGeom prst="rect">
            <a:avLst/>
          </a:prstGeom>
        </p:spPr>
        <p:txBody>
          <a:bodyPr wrap="square">
            <a:spAutoFit/>
          </a:bodyPr>
          <a:lstStyle/>
          <a:p>
            <a:pPr>
              <a:spcAft>
                <a:spcPts val="1200"/>
              </a:spcAft>
            </a:pPr>
            <a:r>
              <a:rPr lang="pl-PL" dirty="0" err="1">
                <a:latin typeface="Courier New" panose="02070309020205020404" pitchFamily="49" charset="0"/>
                <a:cs typeface="Courier New" panose="02070309020205020404" pitchFamily="49" charset="0"/>
              </a:rPr>
              <a:t>OnLaunched</a:t>
            </a:r>
            <a:endParaRPr lang="pl-PL" dirty="0">
              <a:latin typeface="Courier New" panose="02070309020205020404" pitchFamily="49" charset="0"/>
              <a:cs typeface="Courier New" panose="02070309020205020404" pitchFamily="49" charset="0"/>
            </a:endParaRPr>
          </a:p>
          <a:p>
            <a:r>
              <a:rPr lang="pl-PL" dirty="0" err="1">
                <a:latin typeface="Courier New" panose="02070309020205020404" pitchFamily="49" charset="0"/>
                <a:cs typeface="Courier New" panose="02070309020205020404" pitchFamily="49" charset="0"/>
              </a:rPr>
              <a:t>LaunchActivatedEventArgs</a:t>
            </a:r>
            <a:endParaRPr lang="pl-PL" dirty="0">
              <a:latin typeface="Courier New" panose="02070309020205020404" pitchFamily="49" charset="0"/>
              <a:cs typeface="Courier New" panose="02070309020205020404" pitchFamily="49" charset="0"/>
            </a:endParaRPr>
          </a:p>
          <a:p>
            <a:r>
              <a:rPr lang="pl-PL" dirty="0">
                <a:latin typeface="Courier New" panose="02070309020205020404" pitchFamily="49" charset="0"/>
                <a:cs typeface="Courier New" panose="02070309020205020404" pitchFamily="49" charset="0"/>
              </a:rPr>
              <a:t>	.</a:t>
            </a:r>
            <a:r>
              <a:rPr lang="pl-PL" dirty="0" err="1">
                <a:latin typeface="Courier New" panose="02070309020205020404" pitchFamily="49" charset="0"/>
                <a:cs typeface="Courier New" panose="02070309020205020404" pitchFamily="49" charset="0"/>
              </a:rPr>
              <a:t>PreviousExecutionState</a:t>
            </a:r>
            <a:r>
              <a:rPr lang="pl-PL"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pl-PL" dirty="0" err="1">
                <a:latin typeface="Courier New" panose="02070309020205020404" pitchFamily="49" charset="0"/>
                <a:cs typeface="Courier New" panose="02070309020205020404" pitchFamily="49" charset="0"/>
              </a:rPr>
              <a:t>NotRunning</a:t>
            </a:r>
            <a:endParaRPr lang="pl-PL"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pl-PL" dirty="0" err="1">
                <a:latin typeface="Courier New" panose="02070309020205020404" pitchFamily="49" charset="0"/>
                <a:cs typeface="Courier New" panose="02070309020205020404" pitchFamily="49" charset="0"/>
              </a:rPr>
              <a:t>Suspended</a:t>
            </a:r>
            <a:endParaRPr lang="pl-PL"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pl-PL" dirty="0" err="1">
                <a:latin typeface="Courier New" panose="02070309020205020404" pitchFamily="49" charset="0"/>
                <a:cs typeface="Courier New" panose="02070309020205020404" pitchFamily="49" charset="0"/>
              </a:rPr>
              <a:t>Terminated</a:t>
            </a:r>
            <a:endParaRPr lang="pl-PL"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pl-PL" dirty="0" err="1">
                <a:latin typeface="Courier New" panose="02070309020205020404" pitchFamily="49" charset="0"/>
                <a:cs typeface="Courier New" panose="02070309020205020404" pitchFamily="49" charset="0"/>
              </a:rPr>
              <a:t>ClosedByUser</a:t>
            </a:r>
            <a:endParaRPr lang="pl-PL"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pl-PL" dirty="0" err="1">
                <a:latin typeface="Courier New" panose="02070309020205020404" pitchFamily="49" charset="0"/>
                <a:cs typeface="Courier New" panose="02070309020205020404" pitchFamily="49" charset="0"/>
              </a:rPr>
              <a:t>Running</a:t>
            </a:r>
            <a:endParaRPr lang="en-GB" dirty="0">
              <a:latin typeface="Courier New" panose="02070309020205020404" pitchFamily="49" charset="0"/>
              <a:cs typeface="Courier New" panose="02070309020205020404" pitchFamily="49" charset="0"/>
            </a:endParaRPr>
          </a:p>
        </p:txBody>
      </p:sp>
      <p:sp>
        <p:nvSpPr>
          <p:cNvPr id="38" name="Prostokąt 37">
            <a:extLst>
              <a:ext uri="{FF2B5EF4-FFF2-40B4-BE49-F238E27FC236}">
                <a16:creationId xmlns:a16="http://schemas.microsoft.com/office/drawing/2014/main" id="{FED38BD0-2B21-4754-8FCB-E763F928FB38}"/>
              </a:ext>
            </a:extLst>
          </p:cNvPr>
          <p:cNvSpPr/>
          <p:nvPr/>
        </p:nvSpPr>
        <p:spPr>
          <a:xfrm>
            <a:off x="911280" y="1916271"/>
            <a:ext cx="5040552" cy="10382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Activated</a:t>
            </a:r>
            <a:r>
              <a:rPr lang="pl-PL" sz="1400" dirty="0">
                <a:solidFill>
                  <a:schemeClr val="tx1"/>
                </a:solidFill>
              </a:rPr>
              <a:t> by the </a:t>
            </a:r>
            <a:r>
              <a:rPr lang="pl-PL" sz="1400" dirty="0" err="1">
                <a:solidFill>
                  <a:schemeClr val="tx1"/>
                </a:solidFill>
              </a:rPr>
              <a:t>contract</a:t>
            </a:r>
            <a:endParaRPr lang="en-GB" sz="1400" dirty="0">
              <a:solidFill>
                <a:schemeClr val="tx1"/>
              </a:solidFill>
            </a:endParaRPr>
          </a:p>
        </p:txBody>
      </p:sp>
      <p:sp>
        <p:nvSpPr>
          <p:cNvPr id="39" name="Prostokąt 38">
            <a:extLst>
              <a:ext uri="{FF2B5EF4-FFF2-40B4-BE49-F238E27FC236}">
                <a16:creationId xmlns:a16="http://schemas.microsoft.com/office/drawing/2014/main" id="{3F9D426E-1461-4791-BA9C-46FD71BA6254}"/>
              </a:ext>
            </a:extLst>
          </p:cNvPr>
          <p:cNvSpPr/>
          <p:nvPr/>
        </p:nvSpPr>
        <p:spPr>
          <a:xfrm>
            <a:off x="6725692" y="1914664"/>
            <a:ext cx="5040552" cy="10382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Activated</a:t>
            </a:r>
            <a:r>
              <a:rPr lang="pl-PL" sz="1400" dirty="0">
                <a:solidFill>
                  <a:schemeClr val="tx1"/>
                </a:solidFill>
              </a:rPr>
              <a:t> by the </a:t>
            </a:r>
            <a:r>
              <a:rPr lang="pl-PL" sz="1400" dirty="0" err="1">
                <a:solidFill>
                  <a:schemeClr val="tx1"/>
                </a:solidFill>
              </a:rPr>
              <a:t>user</a:t>
            </a:r>
            <a:r>
              <a:rPr lang="pl-PL" sz="1400" dirty="0">
                <a:solidFill>
                  <a:schemeClr val="tx1"/>
                </a:solidFill>
              </a:rPr>
              <a:t> / system</a:t>
            </a:r>
            <a:endParaRPr lang="en-GB" sz="1400" dirty="0">
              <a:solidFill>
                <a:schemeClr val="tx1"/>
              </a:solidFill>
            </a:endParaRPr>
          </a:p>
        </p:txBody>
      </p:sp>
      <p:sp>
        <p:nvSpPr>
          <p:cNvPr id="40" name="pole tekstowe 39">
            <a:extLst>
              <a:ext uri="{FF2B5EF4-FFF2-40B4-BE49-F238E27FC236}">
                <a16:creationId xmlns:a16="http://schemas.microsoft.com/office/drawing/2014/main" id="{B5AD0990-7F98-41D7-8BF7-9135314EB72D}"/>
              </a:ext>
            </a:extLst>
          </p:cNvPr>
          <p:cNvSpPr txBox="1"/>
          <p:nvPr/>
        </p:nvSpPr>
        <p:spPr bwMode="auto">
          <a:xfrm>
            <a:off x="6172630" y="1196976"/>
            <a:ext cx="343043"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2400" dirty="0">
                <a:latin typeface="Verdana" panose="020B0604030504040204" pitchFamily="34" charset="0"/>
              </a:rPr>
              <a:t>vs</a:t>
            </a:r>
            <a:endParaRPr lang="en-GB" sz="2400" dirty="0">
              <a:latin typeface="Verdana" panose="020B0604030504040204" pitchFamily="34" charset="0"/>
            </a:endParaRPr>
          </a:p>
        </p:txBody>
      </p:sp>
    </p:spTree>
    <p:extLst>
      <p:ext uri="{BB962C8B-B14F-4D97-AF65-F5344CB8AC3E}">
        <p14:creationId xmlns:p14="http://schemas.microsoft.com/office/powerpoint/2010/main" val="3721317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rostokąt 23">
            <a:extLst>
              <a:ext uri="{FF2B5EF4-FFF2-40B4-BE49-F238E27FC236}">
                <a16:creationId xmlns:a16="http://schemas.microsoft.com/office/drawing/2014/main" id="{32BD5BAB-4FD0-46E2-A562-5C0132FF0CE6}"/>
              </a:ext>
            </a:extLst>
          </p:cNvPr>
          <p:cNvSpPr/>
          <p:nvPr/>
        </p:nvSpPr>
        <p:spPr>
          <a:xfrm>
            <a:off x="6508756" y="1856818"/>
            <a:ext cx="5256730" cy="27963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err="1"/>
              <a:t>App</a:t>
            </a:r>
            <a:r>
              <a:rPr lang="pl-PL" dirty="0"/>
              <a:t> </a:t>
            </a:r>
            <a:r>
              <a:rPr lang="pl-PL" dirty="0" err="1"/>
              <a:t>Lifecycle</a:t>
            </a:r>
            <a:endParaRPr lang="en-GB" dirty="0"/>
          </a:p>
        </p:txBody>
      </p:sp>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5"/>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6"/>
          </p:nvPr>
        </p:nvSpPr>
        <p:spPr/>
        <p:txBody>
          <a:bodyPr/>
          <a:lstStyle/>
          <a:p>
            <a:fld id="{DD205EFF-948D-4AF6-B54C-65639188FB5F}" type="slidenum">
              <a:rPr lang="en-US" smtClean="0"/>
              <a:pPr/>
              <a:t>41</a:t>
            </a:fld>
            <a:endParaRPr lang="en-US" dirty="0"/>
          </a:p>
        </p:txBody>
      </p:sp>
      <p:sp>
        <p:nvSpPr>
          <p:cNvPr id="6" name="Prostokąt 5">
            <a:extLst>
              <a:ext uri="{FF2B5EF4-FFF2-40B4-BE49-F238E27FC236}">
                <a16:creationId xmlns:a16="http://schemas.microsoft.com/office/drawing/2014/main" id="{27A2AB90-B552-4C1B-B20E-116C50677FE4}"/>
              </a:ext>
            </a:extLst>
          </p:cNvPr>
          <p:cNvSpPr/>
          <p:nvPr/>
        </p:nvSpPr>
        <p:spPr>
          <a:xfrm>
            <a:off x="623240" y="1856818"/>
            <a:ext cx="5256730" cy="27963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7" name="Prostokąt 6">
            <a:extLst>
              <a:ext uri="{FF2B5EF4-FFF2-40B4-BE49-F238E27FC236}">
                <a16:creationId xmlns:a16="http://schemas.microsoft.com/office/drawing/2014/main" id="{CFAB366E-2E5F-4000-9D6E-78298B76B467}"/>
              </a:ext>
            </a:extLst>
          </p:cNvPr>
          <p:cNvSpPr/>
          <p:nvPr/>
        </p:nvSpPr>
        <p:spPr>
          <a:xfrm>
            <a:off x="6627625" y="2000838"/>
            <a:ext cx="5040552" cy="7502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8" name="Prostokąt 7">
            <a:extLst>
              <a:ext uri="{FF2B5EF4-FFF2-40B4-BE49-F238E27FC236}">
                <a16:creationId xmlns:a16="http://schemas.microsoft.com/office/drawing/2014/main" id="{0A628246-4B88-48A9-A8DD-8014E0771CC7}"/>
              </a:ext>
            </a:extLst>
          </p:cNvPr>
          <p:cNvSpPr/>
          <p:nvPr/>
        </p:nvSpPr>
        <p:spPr>
          <a:xfrm>
            <a:off x="731822" y="2000838"/>
            <a:ext cx="5040552" cy="7502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2" name="pole tekstowe 11">
            <a:extLst>
              <a:ext uri="{FF2B5EF4-FFF2-40B4-BE49-F238E27FC236}">
                <a16:creationId xmlns:a16="http://schemas.microsoft.com/office/drawing/2014/main" id="{A976F40D-9D7C-4D8E-B2A5-1717FFF46A09}"/>
              </a:ext>
            </a:extLst>
          </p:cNvPr>
          <p:cNvSpPr txBox="1"/>
          <p:nvPr/>
        </p:nvSpPr>
        <p:spPr bwMode="auto">
          <a:xfrm>
            <a:off x="839271" y="2145144"/>
            <a:ext cx="4782676"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r>
              <a:rPr lang="pl-PL" sz="2400" dirty="0" err="1">
                <a:latin typeface="Courier New" panose="02070309020205020404" pitchFamily="49" charset="0"/>
                <a:cs typeface="Courier New" panose="02070309020205020404" pitchFamily="49" charset="0"/>
              </a:rPr>
              <a:t>LeavingBackground</a:t>
            </a:r>
            <a:endParaRPr lang="en-GB" sz="2400" u="sng" dirty="0">
              <a:latin typeface="Verdana" panose="020B0604030504040204" pitchFamily="34" charset="0"/>
            </a:endParaRPr>
          </a:p>
        </p:txBody>
      </p:sp>
      <p:sp>
        <p:nvSpPr>
          <p:cNvPr id="13" name="pole tekstowe 12">
            <a:extLst>
              <a:ext uri="{FF2B5EF4-FFF2-40B4-BE49-F238E27FC236}">
                <a16:creationId xmlns:a16="http://schemas.microsoft.com/office/drawing/2014/main" id="{3CAA5515-EDA4-4307-BF70-49D8831EB049}"/>
              </a:ext>
            </a:extLst>
          </p:cNvPr>
          <p:cNvSpPr txBox="1"/>
          <p:nvPr/>
        </p:nvSpPr>
        <p:spPr bwMode="auto">
          <a:xfrm>
            <a:off x="6779263" y="2145144"/>
            <a:ext cx="4716088"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r>
              <a:rPr lang="pl-PL" sz="2400" dirty="0" err="1">
                <a:latin typeface="Courier New" panose="02070309020205020404" pitchFamily="49" charset="0"/>
                <a:cs typeface="Courier New" panose="02070309020205020404" pitchFamily="49" charset="0"/>
              </a:rPr>
              <a:t>EnteringBackground</a:t>
            </a:r>
            <a:endParaRPr lang="en-GB" sz="2400" u="sng" dirty="0">
              <a:latin typeface="Verdana" panose="020B0604030504040204" pitchFamily="34" charset="0"/>
            </a:endParaRPr>
          </a:p>
        </p:txBody>
      </p:sp>
      <p:sp>
        <p:nvSpPr>
          <p:cNvPr id="16" name="Prostokąt 15">
            <a:extLst>
              <a:ext uri="{FF2B5EF4-FFF2-40B4-BE49-F238E27FC236}">
                <a16:creationId xmlns:a16="http://schemas.microsoft.com/office/drawing/2014/main" id="{8B3E057F-B771-461C-86FD-0517CE4C6E6D}"/>
              </a:ext>
            </a:extLst>
          </p:cNvPr>
          <p:cNvSpPr/>
          <p:nvPr/>
        </p:nvSpPr>
        <p:spPr>
          <a:xfrm>
            <a:off x="731822" y="2864439"/>
            <a:ext cx="5040552" cy="16447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pl-PL" sz="1400" dirty="0" err="1">
                <a:solidFill>
                  <a:schemeClr val="tx1"/>
                </a:solidFill>
              </a:rPr>
              <a:t>best</a:t>
            </a:r>
            <a:r>
              <a:rPr lang="pl-PL" sz="1400" dirty="0">
                <a:solidFill>
                  <a:schemeClr val="tx1"/>
                </a:solidFill>
              </a:rPr>
              <a:t> place to </a:t>
            </a:r>
            <a:r>
              <a:rPr lang="pl-PL" sz="1400" dirty="0" err="1">
                <a:solidFill>
                  <a:schemeClr val="tx1"/>
                </a:solidFill>
              </a:rPr>
              <a:t>verify</a:t>
            </a:r>
            <a:r>
              <a:rPr lang="pl-PL" sz="1400" dirty="0">
                <a:solidFill>
                  <a:schemeClr val="tx1"/>
                </a:solidFill>
              </a:rPr>
              <a:t> </a:t>
            </a:r>
            <a:r>
              <a:rPr lang="pl-PL" sz="1400" dirty="0" err="1">
                <a:solidFill>
                  <a:schemeClr val="tx1"/>
                </a:solidFill>
              </a:rPr>
              <a:t>if</a:t>
            </a:r>
            <a:r>
              <a:rPr lang="pl-PL" sz="1400" dirty="0">
                <a:solidFill>
                  <a:schemeClr val="tx1"/>
                </a:solidFill>
              </a:rPr>
              <a:t> UI </a:t>
            </a:r>
            <a:r>
              <a:rPr lang="pl-PL" sz="1400" dirty="0" err="1">
                <a:solidFill>
                  <a:schemeClr val="tx1"/>
                </a:solidFill>
              </a:rPr>
              <a:t>is</a:t>
            </a:r>
            <a:r>
              <a:rPr lang="pl-PL" sz="1400" dirty="0">
                <a:solidFill>
                  <a:schemeClr val="tx1"/>
                </a:solidFill>
              </a:rPr>
              <a:t> </a:t>
            </a:r>
            <a:r>
              <a:rPr lang="pl-PL" sz="1400" dirty="0" err="1">
                <a:solidFill>
                  <a:schemeClr val="tx1"/>
                </a:solidFill>
              </a:rPr>
              <a:t>ready</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err="1">
                <a:solidFill>
                  <a:schemeClr val="tx1"/>
                </a:solidFill>
              </a:rPr>
              <a:t>ensure</a:t>
            </a:r>
            <a:r>
              <a:rPr lang="pl-PL" sz="1400" dirty="0">
                <a:solidFill>
                  <a:schemeClr val="tx1"/>
                </a:solidFill>
              </a:rPr>
              <a:t> </a:t>
            </a:r>
            <a:r>
              <a:rPr lang="pl-PL" sz="1400" dirty="0" err="1">
                <a:solidFill>
                  <a:schemeClr val="tx1"/>
                </a:solidFill>
              </a:rPr>
              <a:t>first</a:t>
            </a:r>
            <a:r>
              <a:rPr lang="pl-PL" sz="1400" dirty="0">
                <a:solidFill>
                  <a:schemeClr val="tx1"/>
                </a:solidFill>
              </a:rPr>
              <a:t> UI </a:t>
            </a:r>
            <a:r>
              <a:rPr lang="pl-PL" sz="1400" dirty="0" err="1">
                <a:solidFill>
                  <a:schemeClr val="tx1"/>
                </a:solidFill>
              </a:rPr>
              <a:t>frame</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err="1">
                <a:solidFill>
                  <a:schemeClr val="tx1"/>
                </a:solidFill>
              </a:rPr>
              <a:t>long-runners</a:t>
            </a:r>
            <a:r>
              <a:rPr lang="pl-PL" sz="1400" dirty="0">
                <a:solidFill>
                  <a:schemeClr val="tx1"/>
                </a:solidFill>
              </a:rPr>
              <a:t> </a:t>
            </a:r>
            <a:r>
              <a:rPr lang="pl-PL" sz="1400" dirty="0" err="1">
                <a:solidFill>
                  <a:schemeClr val="tx1"/>
                </a:solidFill>
              </a:rPr>
              <a:t>then</a:t>
            </a:r>
            <a:r>
              <a:rPr lang="pl-PL" sz="1400" dirty="0">
                <a:solidFill>
                  <a:schemeClr val="tx1"/>
                </a:solidFill>
              </a:rPr>
              <a:t> </a:t>
            </a:r>
            <a:r>
              <a:rPr lang="pl-PL" sz="1400" dirty="0" err="1">
                <a:solidFill>
                  <a:schemeClr val="tx1"/>
                </a:solidFill>
              </a:rPr>
              <a:t>asynchronously</a:t>
            </a:r>
            <a:endParaRPr lang="pl-PL" sz="1400" dirty="0">
              <a:solidFill>
                <a:schemeClr val="tx1"/>
              </a:solidFill>
            </a:endParaRPr>
          </a:p>
        </p:txBody>
      </p:sp>
      <p:sp>
        <p:nvSpPr>
          <p:cNvPr id="17" name="Prostokąt 16">
            <a:extLst>
              <a:ext uri="{FF2B5EF4-FFF2-40B4-BE49-F238E27FC236}">
                <a16:creationId xmlns:a16="http://schemas.microsoft.com/office/drawing/2014/main" id="{6716D701-8EEA-49F5-B871-101406A6A34A}"/>
              </a:ext>
            </a:extLst>
          </p:cNvPr>
          <p:cNvSpPr/>
          <p:nvPr/>
        </p:nvSpPr>
        <p:spPr>
          <a:xfrm>
            <a:off x="6616845" y="2862832"/>
            <a:ext cx="5040552" cy="16463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Aft>
                <a:spcPts val="1200"/>
              </a:spcAft>
              <a:buFont typeface="Arial" panose="020B0604020202020204" pitchFamily="34" charset="0"/>
              <a:buChar char="•"/>
            </a:pPr>
            <a:r>
              <a:rPr lang="pl-PL" sz="1400" dirty="0" err="1">
                <a:solidFill>
                  <a:schemeClr val="tx1"/>
                </a:solidFill>
              </a:rPr>
              <a:t>reduce</a:t>
            </a:r>
            <a:r>
              <a:rPr lang="pl-PL" sz="1400" dirty="0">
                <a:solidFill>
                  <a:schemeClr val="tx1"/>
                </a:solidFill>
              </a:rPr>
              <a:t> </a:t>
            </a:r>
            <a:r>
              <a:rPr lang="pl-PL" sz="1400" dirty="0" err="1">
                <a:solidFill>
                  <a:schemeClr val="tx1"/>
                </a:solidFill>
              </a:rPr>
              <a:t>memory</a:t>
            </a:r>
            <a:r>
              <a:rPr lang="pl-PL" sz="1400" dirty="0">
                <a:solidFill>
                  <a:schemeClr val="tx1"/>
                </a:solidFill>
              </a:rPr>
              <a:t> </a:t>
            </a:r>
            <a:r>
              <a:rPr lang="pl-PL" sz="1400" dirty="0" err="1">
                <a:solidFill>
                  <a:schemeClr val="tx1"/>
                </a:solidFill>
              </a:rPr>
              <a:t>usage</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err="1">
                <a:solidFill>
                  <a:schemeClr val="tx1"/>
                </a:solidFill>
              </a:rPr>
              <a:t>save</a:t>
            </a:r>
            <a:r>
              <a:rPr lang="pl-PL" sz="1400" dirty="0">
                <a:solidFill>
                  <a:schemeClr val="tx1"/>
                </a:solidFill>
              </a:rPr>
              <a:t> data (</a:t>
            </a:r>
            <a:r>
              <a:rPr lang="pl-PL" sz="1400" dirty="0" err="1">
                <a:solidFill>
                  <a:schemeClr val="tx1"/>
                </a:solidFill>
              </a:rPr>
              <a:t>asynchronously</a:t>
            </a:r>
            <a:r>
              <a:rPr lang="pl-PL" sz="1400" dirty="0">
                <a:solidFill>
                  <a:schemeClr val="tx1"/>
                </a:solidFill>
              </a:rPr>
              <a:t>, </a:t>
            </a:r>
            <a:r>
              <a:rPr lang="pl-PL" sz="1400" dirty="0" err="1">
                <a:solidFill>
                  <a:schemeClr val="tx1"/>
                </a:solidFill>
              </a:rPr>
              <a:t>mind</a:t>
            </a:r>
            <a:r>
              <a:rPr lang="pl-PL" sz="1400" dirty="0">
                <a:solidFill>
                  <a:schemeClr val="tx1"/>
                </a:solidFill>
              </a:rPr>
              <a:t> the </a:t>
            </a:r>
            <a:r>
              <a:rPr lang="pl-PL" sz="1400" dirty="0" err="1">
                <a:solidFill>
                  <a:schemeClr val="tx1"/>
                </a:solidFill>
              </a:rPr>
              <a:t>deferrals</a:t>
            </a:r>
            <a:r>
              <a:rPr lang="pl-PL" sz="1400" dirty="0">
                <a:solidFill>
                  <a:schemeClr val="tx1"/>
                </a:solidFill>
              </a:rPr>
              <a:t>)</a:t>
            </a:r>
          </a:p>
          <a:p>
            <a:pPr marL="285750" indent="-285750">
              <a:spcAft>
                <a:spcPts val="1200"/>
              </a:spcAft>
              <a:buFont typeface="Arial" panose="020B0604020202020204" pitchFamily="34" charset="0"/>
              <a:buChar char="•"/>
            </a:pPr>
            <a:r>
              <a:rPr lang="pl-PL" sz="1400" dirty="0">
                <a:solidFill>
                  <a:schemeClr val="tx1"/>
                </a:solidFill>
              </a:rPr>
              <a:t>start </a:t>
            </a:r>
            <a:r>
              <a:rPr lang="pl-PL" sz="1400" dirty="0" err="1">
                <a:solidFill>
                  <a:schemeClr val="tx1"/>
                </a:solidFill>
              </a:rPr>
              <a:t>background</a:t>
            </a:r>
            <a:r>
              <a:rPr lang="pl-PL" sz="1400" dirty="0">
                <a:solidFill>
                  <a:schemeClr val="tx1"/>
                </a:solidFill>
              </a:rPr>
              <a:t> </a:t>
            </a:r>
            <a:r>
              <a:rPr lang="pl-PL" sz="1400" dirty="0" err="1">
                <a:solidFill>
                  <a:schemeClr val="tx1"/>
                </a:solidFill>
              </a:rPr>
              <a:t>work</a:t>
            </a:r>
            <a:endParaRPr lang="en-GB" sz="1400" dirty="0">
              <a:solidFill>
                <a:schemeClr val="tx1"/>
              </a:solidFill>
            </a:endParaRPr>
          </a:p>
        </p:txBody>
      </p:sp>
    </p:spTree>
    <p:extLst>
      <p:ext uri="{BB962C8B-B14F-4D97-AF65-F5344CB8AC3E}">
        <p14:creationId xmlns:p14="http://schemas.microsoft.com/office/powerpoint/2010/main" val="2450717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rostokąt 16">
            <a:extLst>
              <a:ext uri="{FF2B5EF4-FFF2-40B4-BE49-F238E27FC236}">
                <a16:creationId xmlns:a16="http://schemas.microsoft.com/office/drawing/2014/main" id="{8EEA20C7-5E2F-4B81-922F-E023FCFB0C0B}"/>
              </a:ext>
            </a:extLst>
          </p:cNvPr>
          <p:cNvSpPr/>
          <p:nvPr/>
        </p:nvSpPr>
        <p:spPr>
          <a:xfrm>
            <a:off x="6203448" y="4077143"/>
            <a:ext cx="5256730" cy="1886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err="1"/>
              <a:t>App</a:t>
            </a:r>
            <a:r>
              <a:rPr lang="pl-PL" dirty="0"/>
              <a:t> </a:t>
            </a:r>
            <a:r>
              <a:rPr lang="pl-PL" dirty="0" err="1"/>
              <a:t>Lifecycle</a:t>
            </a:r>
            <a:endParaRPr lang="en-GB" dirty="0"/>
          </a:p>
        </p:txBody>
      </p:sp>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5"/>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6"/>
          </p:nvPr>
        </p:nvSpPr>
        <p:spPr/>
        <p:txBody>
          <a:bodyPr/>
          <a:lstStyle/>
          <a:p>
            <a:fld id="{DD205EFF-948D-4AF6-B54C-65639188FB5F}" type="slidenum">
              <a:rPr lang="en-US" smtClean="0"/>
              <a:pPr/>
              <a:t>42</a:t>
            </a:fld>
            <a:endParaRPr lang="en-US" dirty="0"/>
          </a:p>
        </p:txBody>
      </p:sp>
      <p:sp>
        <p:nvSpPr>
          <p:cNvPr id="10" name="Prostokąt 9">
            <a:extLst>
              <a:ext uri="{FF2B5EF4-FFF2-40B4-BE49-F238E27FC236}">
                <a16:creationId xmlns:a16="http://schemas.microsoft.com/office/drawing/2014/main" id="{17F018B9-DD99-4769-B5A9-3A4364F816E4}"/>
              </a:ext>
            </a:extLst>
          </p:cNvPr>
          <p:cNvSpPr/>
          <p:nvPr/>
        </p:nvSpPr>
        <p:spPr>
          <a:xfrm>
            <a:off x="551230" y="1326337"/>
            <a:ext cx="5256730" cy="41045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1" name="Prostokąt 10">
            <a:extLst>
              <a:ext uri="{FF2B5EF4-FFF2-40B4-BE49-F238E27FC236}">
                <a16:creationId xmlns:a16="http://schemas.microsoft.com/office/drawing/2014/main" id="{1A40E91B-2E2F-4F2D-A9EF-8FAF09E79C11}"/>
              </a:ext>
            </a:extLst>
          </p:cNvPr>
          <p:cNvSpPr/>
          <p:nvPr/>
        </p:nvSpPr>
        <p:spPr>
          <a:xfrm>
            <a:off x="6311537" y="4230235"/>
            <a:ext cx="5040552" cy="7502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2" name="Prostokąt 11">
            <a:extLst>
              <a:ext uri="{FF2B5EF4-FFF2-40B4-BE49-F238E27FC236}">
                <a16:creationId xmlns:a16="http://schemas.microsoft.com/office/drawing/2014/main" id="{EEBB271D-7462-41CE-9942-CEA750826509}"/>
              </a:ext>
            </a:extLst>
          </p:cNvPr>
          <p:cNvSpPr/>
          <p:nvPr/>
        </p:nvSpPr>
        <p:spPr>
          <a:xfrm>
            <a:off x="659812" y="1470359"/>
            <a:ext cx="5040552" cy="7502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3" name="pole tekstowe 12">
            <a:extLst>
              <a:ext uri="{FF2B5EF4-FFF2-40B4-BE49-F238E27FC236}">
                <a16:creationId xmlns:a16="http://schemas.microsoft.com/office/drawing/2014/main" id="{30BA675F-A0AB-4618-B1EE-CA7989B5EB60}"/>
              </a:ext>
            </a:extLst>
          </p:cNvPr>
          <p:cNvSpPr txBox="1"/>
          <p:nvPr/>
        </p:nvSpPr>
        <p:spPr bwMode="auto">
          <a:xfrm>
            <a:off x="767261" y="1614665"/>
            <a:ext cx="4782676"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r>
              <a:rPr lang="pl-PL" sz="2400" dirty="0" err="1">
                <a:latin typeface="Courier New" panose="02070309020205020404" pitchFamily="49" charset="0"/>
                <a:cs typeface="Courier New" panose="02070309020205020404" pitchFamily="49" charset="0"/>
              </a:rPr>
              <a:t>Suspending</a:t>
            </a:r>
            <a:endParaRPr lang="en-GB" sz="2400" u="sng" dirty="0">
              <a:latin typeface="Verdana" panose="020B0604030504040204" pitchFamily="34" charset="0"/>
            </a:endParaRPr>
          </a:p>
        </p:txBody>
      </p:sp>
      <p:sp>
        <p:nvSpPr>
          <p:cNvPr id="14" name="pole tekstowe 13">
            <a:extLst>
              <a:ext uri="{FF2B5EF4-FFF2-40B4-BE49-F238E27FC236}">
                <a16:creationId xmlns:a16="http://schemas.microsoft.com/office/drawing/2014/main" id="{DEAFC059-6292-4BB6-964F-B57F0F17D5B7}"/>
              </a:ext>
            </a:extLst>
          </p:cNvPr>
          <p:cNvSpPr txBox="1"/>
          <p:nvPr/>
        </p:nvSpPr>
        <p:spPr bwMode="auto">
          <a:xfrm>
            <a:off x="6463175" y="4374541"/>
            <a:ext cx="4716088"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r>
              <a:rPr lang="pl-PL" sz="2400" dirty="0" err="1">
                <a:latin typeface="Courier New" panose="02070309020205020404" pitchFamily="49" charset="0"/>
                <a:cs typeface="Courier New" panose="02070309020205020404" pitchFamily="49" charset="0"/>
              </a:rPr>
              <a:t>Terminate</a:t>
            </a:r>
            <a:endParaRPr lang="en-GB" sz="2400" u="sng" dirty="0">
              <a:latin typeface="Verdana" panose="020B0604030504040204" pitchFamily="34" charset="0"/>
            </a:endParaRPr>
          </a:p>
        </p:txBody>
      </p:sp>
      <p:sp>
        <p:nvSpPr>
          <p:cNvPr id="15" name="Prostokąt 14">
            <a:extLst>
              <a:ext uri="{FF2B5EF4-FFF2-40B4-BE49-F238E27FC236}">
                <a16:creationId xmlns:a16="http://schemas.microsoft.com/office/drawing/2014/main" id="{DC068C83-5609-414B-BDB2-98817CB91707}"/>
              </a:ext>
            </a:extLst>
          </p:cNvPr>
          <p:cNvSpPr/>
          <p:nvPr/>
        </p:nvSpPr>
        <p:spPr>
          <a:xfrm>
            <a:off x="659812" y="2333959"/>
            <a:ext cx="5040552" cy="290937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pl-PL" sz="1400" dirty="0" err="1">
                <a:solidFill>
                  <a:schemeClr val="tx1"/>
                </a:solidFill>
              </a:rPr>
              <a:t>previously</a:t>
            </a:r>
            <a:r>
              <a:rPr lang="pl-PL" sz="1400" dirty="0">
                <a:solidFill>
                  <a:schemeClr val="tx1"/>
                </a:solidFill>
              </a:rPr>
              <a:t> </a:t>
            </a:r>
            <a:r>
              <a:rPr lang="pl-PL" sz="1400" dirty="0" err="1">
                <a:solidFill>
                  <a:schemeClr val="tx1"/>
                </a:solidFill>
              </a:rPr>
              <a:t>used</a:t>
            </a:r>
            <a:r>
              <a:rPr lang="pl-PL" sz="1400" dirty="0">
                <a:solidFill>
                  <a:schemeClr val="tx1"/>
                </a:solidFill>
              </a:rPr>
              <a:t> to </a:t>
            </a:r>
            <a:r>
              <a:rPr lang="pl-PL" sz="1400" dirty="0" err="1">
                <a:solidFill>
                  <a:schemeClr val="tx1"/>
                </a:solidFill>
              </a:rPr>
              <a:t>save</a:t>
            </a:r>
            <a:r>
              <a:rPr lang="pl-PL" sz="1400" dirty="0">
                <a:solidFill>
                  <a:schemeClr val="tx1"/>
                </a:solidFill>
              </a:rPr>
              <a:t> </a:t>
            </a:r>
            <a:r>
              <a:rPr lang="pl-PL" sz="1400" dirty="0" err="1">
                <a:solidFill>
                  <a:schemeClr val="tx1"/>
                </a:solidFill>
              </a:rPr>
              <a:t>state</a:t>
            </a:r>
            <a:endParaRPr lang="pl-PL" sz="1400" dirty="0">
              <a:solidFill>
                <a:schemeClr val="tx1"/>
              </a:solidFill>
            </a:endParaRPr>
          </a:p>
          <a:p>
            <a:pPr>
              <a:spcAft>
                <a:spcPts val="1200"/>
              </a:spcAft>
            </a:pPr>
            <a:r>
              <a:rPr lang="pl-PL" sz="1400" dirty="0">
                <a:solidFill>
                  <a:schemeClr val="tx1"/>
                </a:solidFill>
              </a:rPr>
              <a:t>	(</a:t>
            </a:r>
            <a:r>
              <a:rPr lang="pl-PL" sz="1400" dirty="0" err="1">
                <a:solidFill>
                  <a:schemeClr val="tx1"/>
                </a:solidFill>
              </a:rPr>
              <a:t>now</a:t>
            </a:r>
            <a:r>
              <a:rPr lang="pl-PL" sz="1400" dirty="0">
                <a:solidFill>
                  <a:schemeClr val="tx1"/>
                </a:solidFill>
              </a:rPr>
              <a:t> </a:t>
            </a:r>
            <a:r>
              <a:rPr lang="pl-PL" sz="1400" dirty="0" err="1">
                <a:solidFill>
                  <a:schemeClr val="tx1"/>
                </a:solidFill>
              </a:rPr>
              <a:t>EnteringBackground</a:t>
            </a:r>
            <a:r>
              <a:rPr lang="pl-PL" sz="1400" dirty="0">
                <a:solidFill>
                  <a:schemeClr val="tx1"/>
                </a:solidFill>
              </a:rPr>
              <a:t>)</a:t>
            </a:r>
          </a:p>
          <a:p>
            <a:pPr marL="285750" indent="-285750">
              <a:buFont typeface="Arial" panose="020B0604020202020204" pitchFamily="34" charset="0"/>
              <a:buChar char="•"/>
            </a:pPr>
            <a:r>
              <a:rPr lang="pl-PL" sz="1400" dirty="0" err="1">
                <a:solidFill>
                  <a:schemeClr val="tx1"/>
                </a:solidFill>
              </a:rPr>
              <a:t>release</a:t>
            </a:r>
            <a:r>
              <a:rPr lang="pl-PL" sz="1400" dirty="0">
                <a:solidFill>
                  <a:schemeClr val="tx1"/>
                </a:solidFill>
              </a:rPr>
              <a:t> </a:t>
            </a:r>
            <a:r>
              <a:rPr lang="pl-PL" sz="1400" dirty="0" err="1">
                <a:solidFill>
                  <a:schemeClr val="tx1"/>
                </a:solidFill>
              </a:rPr>
              <a:t>exclusive</a:t>
            </a:r>
            <a:r>
              <a:rPr lang="pl-PL" sz="1400" dirty="0">
                <a:solidFill>
                  <a:schemeClr val="tx1"/>
                </a:solidFill>
              </a:rPr>
              <a:t> </a:t>
            </a:r>
            <a:r>
              <a:rPr lang="pl-PL" sz="1400" dirty="0" err="1">
                <a:solidFill>
                  <a:schemeClr val="tx1"/>
                </a:solidFill>
              </a:rPr>
              <a:t>resources</a:t>
            </a:r>
            <a:r>
              <a:rPr lang="pl-PL" sz="1400" dirty="0">
                <a:solidFill>
                  <a:schemeClr val="tx1"/>
                </a:solidFill>
              </a:rPr>
              <a:t>:</a:t>
            </a:r>
          </a:p>
          <a:p>
            <a:pPr marL="742950" lvl="1" indent="-285750">
              <a:buFont typeface="Arial" panose="020B0604020202020204" pitchFamily="34" charset="0"/>
              <a:buChar char="•"/>
            </a:pPr>
            <a:r>
              <a:rPr lang="pl-PL" sz="1400" dirty="0" err="1">
                <a:solidFill>
                  <a:schemeClr val="tx1"/>
                </a:solidFill>
              </a:rPr>
              <a:t>cameras</a:t>
            </a:r>
            <a:endParaRPr lang="pl-PL" sz="1400" dirty="0">
              <a:solidFill>
                <a:schemeClr val="tx1"/>
              </a:solidFill>
            </a:endParaRPr>
          </a:p>
          <a:p>
            <a:pPr marL="742950" lvl="1" indent="-285750">
              <a:buFont typeface="Arial" panose="020B0604020202020204" pitchFamily="34" charset="0"/>
              <a:buChar char="•"/>
            </a:pPr>
            <a:r>
              <a:rPr lang="pl-PL" sz="1400" dirty="0">
                <a:solidFill>
                  <a:schemeClr val="tx1"/>
                </a:solidFill>
              </a:rPr>
              <a:t>I/O devices</a:t>
            </a:r>
          </a:p>
          <a:p>
            <a:pPr marL="742950" lvl="1" indent="-285750">
              <a:buFont typeface="Arial" panose="020B0604020202020204" pitchFamily="34" charset="0"/>
              <a:buChar char="•"/>
            </a:pPr>
            <a:r>
              <a:rPr lang="pl-PL" sz="1400" dirty="0" err="1">
                <a:solidFill>
                  <a:schemeClr val="tx1"/>
                </a:solidFill>
              </a:rPr>
              <a:t>external</a:t>
            </a:r>
            <a:r>
              <a:rPr lang="pl-PL" sz="1400" dirty="0">
                <a:solidFill>
                  <a:schemeClr val="tx1"/>
                </a:solidFill>
              </a:rPr>
              <a:t> devices</a:t>
            </a:r>
          </a:p>
          <a:p>
            <a:pPr marL="742950" lvl="1" indent="-285750">
              <a:spcAft>
                <a:spcPts val="1200"/>
              </a:spcAft>
              <a:buFont typeface="Arial" panose="020B0604020202020204" pitchFamily="34" charset="0"/>
              <a:buChar char="•"/>
            </a:pPr>
            <a:r>
              <a:rPr lang="pl-PL" sz="1400" dirty="0">
                <a:solidFill>
                  <a:schemeClr val="tx1"/>
                </a:solidFill>
              </a:rPr>
              <a:t>network </a:t>
            </a:r>
            <a:r>
              <a:rPr lang="pl-PL" sz="1400" dirty="0" err="1">
                <a:solidFill>
                  <a:schemeClr val="tx1"/>
                </a:solidFill>
              </a:rPr>
              <a:t>resources</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err="1">
                <a:solidFill>
                  <a:schemeClr val="tx1"/>
                </a:solidFill>
              </a:rPr>
              <a:t>release</a:t>
            </a:r>
            <a:r>
              <a:rPr lang="pl-PL" sz="1400" dirty="0">
                <a:solidFill>
                  <a:schemeClr val="tx1"/>
                </a:solidFill>
              </a:rPr>
              <a:t> file </a:t>
            </a:r>
            <a:r>
              <a:rPr lang="pl-PL" sz="1400" dirty="0" err="1">
                <a:solidFill>
                  <a:schemeClr val="tx1"/>
                </a:solidFill>
              </a:rPr>
              <a:t>handlers</a:t>
            </a:r>
            <a:endParaRPr lang="pl-PL" sz="1400" dirty="0">
              <a:solidFill>
                <a:schemeClr val="tx1"/>
              </a:solidFill>
            </a:endParaRPr>
          </a:p>
          <a:p>
            <a:pPr marL="285750" indent="-285750">
              <a:spcAft>
                <a:spcPts val="600"/>
              </a:spcAft>
              <a:buFont typeface="Arial" panose="020B0604020202020204" pitchFamily="34" charset="0"/>
              <a:buChar char="•"/>
            </a:pPr>
            <a:r>
              <a:rPr lang="pl-PL" sz="1400" dirty="0">
                <a:solidFill>
                  <a:schemeClr val="tx1"/>
                </a:solidFill>
              </a:rPr>
              <a:t>be </a:t>
            </a:r>
            <a:r>
              <a:rPr lang="pl-PL" sz="1400" dirty="0" err="1">
                <a:solidFill>
                  <a:schemeClr val="tx1"/>
                </a:solidFill>
              </a:rPr>
              <a:t>aware</a:t>
            </a:r>
            <a:r>
              <a:rPr lang="pl-PL" sz="1400" dirty="0">
                <a:solidFill>
                  <a:schemeClr val="tx1"/>
                </a:solidFill>
              </a:rPr>
              <a:t> of </a:t>
            </a:r>
            <a:r>
              <a:rPr lang="pl-PL" sz="1400" dirty="0" err="1">
                <a:solidFill>
                  <a:schemeClr val="tx1"/>
                </a:solidFill>
              </a:rPr>
              <a:t>timeout</a:t>
            </a:r>
            <a:endParaRPr lang="pl-PL" sz="1400" dirty="0">
              <a:solidFill>
                <a:schemeClr val="tx1"/>
              </a:solidFill>
            </a:endParaRPr>
          </a:p>
          <a:p>
            <a:pPr marL="285750" indent="-285750">
              <a:spcAft>
                <a:spcPts val="600"/>
              </a:spcAft>
              <a:buFont typeface="Arial" panose="020B0604020202020204" pitchFamily="34" charset="0"/>
              <a:buChar char="•"/>
            </a:pPr>
            <a:r>
              <a:rPr lang="pl-PL" sz="1400" dirty="0" err="1">
                <a:solidFill>
                  <a:schemeClr val="tx1"/>
                </a:solidFill>
              </a:rPr>
              <a:t>prevented</a:t>
            </a:r>
            <a:r>
              <a:rPr lang="pl-PL" sz="1400" dirty="0">
                <a:solidFill>
                  <a:schemeClr val="tx1"/>
                </a:solidFill>
              </a:rPr>
              <a:t> by the </a:t>
            </a:r>
            <a:r>
              <a:rPr lang="pl-PL" sz="1400" dirty="0" err="1">
                <a:solidFill>
                  <a:schemeClr val="tx1"/>
                </a:solidFill>
              </a:rPr>
              <a:t>debugger</a:t>
            </a:r>
            <a:endParaRPr lang="pl-PL" sz="1400" dirty="0">
              <a:solidFill>
                <a:schemeClr val="tx1"/>
              </a:solidFill>
            </a:endParaRPr>
          </a:p>
        </p:txBody>
      </p:sp>
      <p:sp>
        <p:nvSpPr>
          <p:cNvPr id="16" name="Prostokąt 15">
            <a:extLst>
              <a:ext uri="{FF2B5EF4-FFF2-40B4-BE49-F238E27FC236}">
                <a16:creationId xmlns:a16="http://schemas.microsoft.com/office/drawing/2014/main" id="{B76A0C1D-F0E2-4355-9B2D-60976EFD4568}"/>
              </a:ext>
            </a:extLst>
          </p:cNvPr>
          <p:cNvSpPr/>
          <p:nvPr/>
        </p:nvSpPr>
        <p:spPr>
          <a:xfrm>
            <a:off x="6300757" y="5092230"/>
            <a:ext cx="5040552" cy="75027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Aft>
                <a:spcPts val="1200"/>
              </a:spcAft>
              <a:buFont typeface="Arial" panose="020B0604020202020204" pitchFamily="34" charset="0"/>
              <a:buChar char="•"/>
            </a:pPr>
            <a:r>
              <a:rPr lang="pl-PL" sz="1400" err="1">
                <a:solidFill>
                  <a:schemeClr val="tx1"/>
                </a:solidFill>
              </a:rPr>
              <a:t>dedicated</a:t>
            </a:r>
            <a:r>
              <a:rPr lang="pl-PL" sz="1400">
                <a:solidFill>
                  <a:schemeClr val="tx1"/>
                </a:solidFill>
              </a:rPr>
              <a:t> </a:t>
            </a:r>
            <a:r>
              <a:rPr lang="pl-PL" sz="1400" err="1">
                <a:solidFill>
                  <a:schemeClr val="tx1"/>
                </a:solidFill>
              </a:rPr>
              <a:t>method</a:t>
            </a:r>
            <a:r>
              <a:rPr lang="pl-PL" sz="1400">
                <a:solidFill>
                  <a:schemeClr val="tx1"/>
                </a:solidFill>
              </a:rPr>
              <a:t>/handler </a:t>
            </a:r>
            <a:r>
              <a:rPr lang="pl-PL" sz="1400" err="1">
                <a:solidFill>
                  <a:schemeClr val="tx1"/>
                </a:solidFill>
              </a:rPr>
              <a:t>does</a:t>
            </a:r>
            <a:r>
              <a:rPr lang="pl-PL" sz="1400" dirty="0">
                <a:solidFill>
                  <a:schemeClr val="tx1"/>
                </a:solidFill>
              </a:rPr>
              <a:t> not </a:t>
            </a:r>
            <a:r>
              <a:rPr lang="pl-PL" sz="1400" err="1">
                <a:solidFill>
                  <a:schemeClr val="tx1"/>
                </a:solidFill>
              </a:rPr>
              <a:t>exist</a:t>
            </a:r>
            <a:endParaRPr lang="pl-PL" sz="1400" err="1">
              <a:solidFill>
                <a:schemeClr val="tx1"/>
              </a:solidFill>
              <a:ea typeface="Verdana"/>
              <a:cs typeface="Verdana"/>
            </a:endParaRPr>
          </a:p>
          <a:p>
            <a:pPr marL="285750" indent="-285750">
              <a:spcAft>
                <a:spcPts val="1200"/>
              </a:spcAft>
              <a:buFont typeface="Arial" panose="020B0604020202020204" pitchFamily="34" charset="0"/>
              <a:buChar char="•"/>
            </a:pPr>
            <a:r>
              <a:rPr lang="pl-PL" sz="1400" dirty="0" err="1">
                <a:solidFill>
                  <a:schemeClr val="tx1"/>
                </a:solidFill>
                <a:latin typeface="Courier New" panose="02070309020205020404" pitchFamily="49" charset="0"/>
                <a:cs typeface="Courier New" panose="02070309020205020404" pitchFamily="49" charset="0"/>
              </a:rPr>
              <a:t>Launch</a:t>
            </a:r>
            <a:r>
              <a:rPr lang="pl-PL" sz="1400" dirty="0">
                <a:solidFill>
                  <a:schemeClr val="tx1"/>
                </a:solidFill>
              </a:rPr>
              <a:t> </a:t>
            </a:r>
            <a:r>
              <a:rPr lang="pl-PL" sz="1400" dirty="0" err="1">
                <a:solidFill>
                  <a:schemeClr val="tx1"/>
                </a:solidFill>
              </a:rPr>
              <a:t>will</a:t>
            </a:r>
            <a:r>
              <a:rPr lang="pl-PL" sz="1400" dirty="0">
                <a:solidFill>
                  <a:schemeClr val="tx1"/>
                </a:solidFill>
              </a:rPr>
              <a:t> be </a:t>
            </a:r>
            <a:r>
              <a:rPr lang="pl-PL" sz="1400" dirty="0" err="1">
                <a:solidFill>
                  <a:schemeClr val="tx1"/>
                </a:solidFill>
              </a:rPr>
              <a:t>called</a:t>
            </a:r>
            <a:r>
              <a:rPr lang="pl-PL" sz="1400" dirty="0">
                <a:solidFill>
                  <a:schemeClr val="tx1"/>
                </a:solidFill>
              </a:rPr>
              <a:t> </a:t>
            </a:r>
            <a:r>
              <a:rPr lang="pl-PL" sz="1400" dirty="0" err="1">
                <a:solidFill>
                  <a:schemeClr val="tx1"/>
                </a:solidFill>
              </a:rPr>
              <a:t>once</a:t>
            </a:r>
            <a:r>
              <a:rPr lang="pl-PL" sz="1400" dirty="0">
                <a:solidFill>
                  <a:schemeClr val="tx1"/>
                </a:solidFill>
              </a:rPr>
              <a:t> re-</a:t>
            </a:r>
            <a:r>
              <a:rPr lang="pl-PL" sz="1400" dirty="0" err="1">
                <a:solidFill>
                  <a:schemeClr val="tx1"/>
                </a:solidFill>
              </a:rPr>
              <a:t>started</a:t>
            </a:r>
            <a:endParaRPr lang="en-GB" sz="1400" dirty="0">
              <a:solidFill>
                <a:schemeClr val="tx1"/>
              </a:solidFill>
            </a:endParaRPr>
          </a:p>
        </p:txBody>
      </p:sp>
      <p:sp>
        <p:nvSpPr>
          <p:cNvPr id="18" name="Prostokąt 17">
            <a:extLst>
              <a:ext uri="{FF2B5EF4-FFF2-40B4-BE49-F238E27FC236}">
                <a16:creationId xmlns:a16="http://schemas.microsoft.com/office/drawing/2014/main" id="{7A23C4E0-E6A2-4071-882F-31C7C58C44A4}"/>
              </a:ext>
            </a:extLst>
          </p:cNvPr>
          <p:cNvSpPr/>
          <p:nvPr/>
        </p:nvSpPr>
        <p:spPr>
          <a:xfrm>
            <a:off x="6203448" y="1196690"/>
            <a:ext cx="5256730" cy="27361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9" name="Prostokąt 18">
            <a:extLst>
              <a:ext uri="{FF2B5EF4-FFF2-40B4-BE49-F238E27FC236}">
                <a16:creationId xmlns:a16="http://schemas.microsoft.com/office/drawing/2014/main" id="{D5C07118-8EC2-4519-B458-40029C8C2A65}"/>
              </a:ext>
            </a:extLst>
          </p:cNvPr>
          <p:cNvSpPr/>
          <p:nvPr/>
        </p:nvSpPr>
        <p:spPr>
          <a:xfrm>
            <a:off x="6311537" y="1349782"/>
            <a:ext cx="5040552" cy="7502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0" name="pole tekstowe 19">
            <a:extLst>
              <a:ext uri="{FF2B5EF4-FFF2-40B4-BE49-F238E27FC236}">
                <a16:creationId xmlns:a16="http://schemas.microsoft.com/office/drawing/2014/main" id="{DC43CC53-1DB6-48A1-B5FB-64A5FD1016DC}"/>
              </a:ext>
            </a:extLst>
          </p:cNvPr>
          <p:cNvSpPr txBox="1"/>
          <p:nvPr/>
        </p:nvSpPr>
        <p:spPr bwMode="auto">
          <a:xfrm>
            <a:off x="6463175" y="1494088"/>
            <a:ext cx="4716088" cy="461665"/>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r>
              <a:rPr lang="pl-PL" sz="2400" dirty="0" err="1">
                <a:latin typeface="Courier New" panose="02070309020205020404" pitchFamily="49" charset="0"/>
                <a:cs typeface="Courier New" panose="02070309020205020404" pitchFamily="49" charset="0"/>
              </a:rPr>
              <a:t>Resuming</a:t>
            </a:r>
            <a:endParaRPr lang="en-GB" sz="2400" u="sng" dirty="0">
              <a:latin typeface="Verdana" panose="020B0604030504040204" pitchFamily="34" charset="0"/>
            </a:endParaRPr>
          </a:p>
        </p:txBody>
      </p:sp>
      <p:sp>
        <p:nvSpPr>
          <p:cNvPr id="21" name="Prostokąt 20">
            <a:extLst>
              <a:ext uri="{FF2B5EF4-FFF2-40B4-BE49-F238E27FC236}">
                <a16:creationId xmlns:a16="http://schemas.microsoft.com/office/drawing/2014/main" id="{165BBACB-E636-4656-86B4-23D678C985FF}"/>
              </a:ext>
            </a:extLst>
          </p:cNvPr>
          <p:cNvSpPr/>
          <p:nvPr/>
        </p:nvSpPr>
        <p:spPr>
          <a:xfrm>
            <a:off x="6300757" y="2211776"/>
            <a:ext cx="5040552" cy="150503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Aft>
                <a:spcPts val="1200"/>
              </a:spcAft>
              <a:buFont typeface="Arial" panose="020B0604020202020204" pitchFamily="34" charset="0"/>
              <a:buChar char="•"/>
            </a:pPr>
            <a:r>
              <a:rPr lang="pl-PL" sz="1400" dirty="0">
                <a:solidFill>
                  <a:schemeClr val="tx1"/>
                </a:solidFill>
              </a:rPr>
              <a:t>resume file </a:t>
            </a:r>
            <a:r>
              <a:rPr lang="pl-PL" sz="1400" dirty="0" err="1">
                <a:solidFill>
                  <a:schemeClr val="tx1"/>
                </a:solidFill>
              </a:rPr>
              <a:t>handlers</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a:solidFill>
                  <a:schemeClr val="tx1"/>
                </a:solidFill>
              </a:rPr>
              <a:t>resume </a:t>
            </a:r>
            <a:r>
              <a:rPr lang="pl-PL" sz="1400" dirty="0" err="1">
                <a:solidFill>
                  <a:schemeClr val="tx1"/>
                </a:solidFill>
              </a:rPr>
              <a:t>exclusive</a:t>
            </a:r>
            <a:r>
              <a:rPr lang="pl-PL" sz="1400" dirty="0">
                <a:solidFill>
                  <a:schemeClr val="tx1"/>
                </a:solidFill>
              </a:rPr>
              <a:t> </a:t>
            </a:r>
            <a:r>
              <a:rPr lang="pl-PL" sz="1400" dirty="0" err="1">
                <a:solidFill>
                  <a:schemeClr val="tx1"/>
                </a:solidFill>
              </a:rPr>
              <a:t>resources</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a:solidFill>
                  <a:schemeClr val="tx1"/>
                </a:solidFill>
              </a:rPr>
              <a:t>not </a:t>
            </a:r>
            <a:r>
              <a:rPr lang="pl-PL" sz="1400" dirty="0" err="1">
                <a:solidFill>
                  <a:schemeClr val="tx1"/>
                </a:solidFill>
              </a:rPr>
              <a:t>called</a:t>
            </a:r>
            <a:r>
              <a:rPr lang="pl-PL" sz="1400" dirty="0">
                <a:solidFill>
                  <a:schemeClr val="tx1"/>
                </a:solidFill>
              </a:rPr>
              <a:t> </a:t>
            </a:r>
            <a:r>
              <a:rPr lang="pl-PL" sz="1400" dirty="0" err="1">
                <a:solidFill>
                  <a:schemeClr val="tx1"/>
                </a:solidFill>
              </a:rPr>
              <a:t>if</a:t>
            </a:r>
            <a:r>
              <a:rPr lang="pl-PL" sz="1400" dirty="0">
                <a:solidFill>
                  <a:schemeClr val="tx1"/>
                </a:solidFill>
              </a:rPr>
              <a:t> </a:t>
            </a:r>
            <a:r>
              <a:rPr lang="pl-PL" sz="1400" dirty="0" err="1">
                <a:solidFill>
                  <a:schemeClr val="tx1"/>
                </a:solidFill>
              </a:rPr>
              <a:t>terminated</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err="1">
                <a:solidFill>
                  <a:schemeClr val="tx1"/>
                </a:solidFill>
              </a:rPr>
              <a:t>called</a:t>
            </a:r>
            <a:r>
              <a:rPr lang="pl-PL" sz="1400" dirty="0">
                <a:solidFill>
                  <a:schemeClr val="tx1"/>
                </a:solidFill>
              </a:rPr>
              <a:t> </a:t>
            </a:r>
            <a:r>
              <a:rPr lang="pl-PL" sz="1400" dirty="0" err="1">
                <a:solidFill>
                  <a:schemeClr val="tx1"/>
                </a:solidFill>
              </a:rPr>
              <a:t>outside</a:t>
            </a:r>
            <a:r>
              <a:rPr lang="pl-PL" sz="1400" dirty="0">
                <a:solidFill>
                  <a:schemeClr val="tx1"/>
                </a:solidFill>
              </a:rPr>
              <a:t> the UI </a:t>
            </a:r>
            <a:r>
              <a:rPr lang="pl-PL" sz="1400" dirty="0" err="1">
                <a:solidFill>
                  <a:schemeClr val="tx1"/>
                </a:solidFill>
              </a:rPr>
              <a:t>thread</a:t>
            </a:r>
            <a:endParaRPr lang="en-GB" sz="1400" dirty="0">
              <a:solidFill>
                <a:schemeClr val="tx1"/>
              </a:solidFill>
            </a:endParaRPr>
          </a:p>
        </p:txBody>
      </p:sp>
    </p:spTree>
    <p:extLst>
      <p:ext uri="{BB962C8B-B14F-4D97-AF65-F5344CB8AC3E}">
        <p14:creationId xmlns:p14="http://schemas.microsoft.com/office/powerpoint/2010/main" val="328620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43</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err="1"/>
              <a:t>Background</a:t>
            </a:r>
            <a:r>
              <a:rPr lang="pl-PL" sz="6600" dirty="0"/>
              <a:t> </a:t>
            </a:r>
            <a:r>
              <a:rPr lang="pl-PL" sz="6600" dirty="0" err="1"/>
              <a:t>tasks</a:t>
            </a:r>
            <a:endParaRPr lang="en-GB" sz="6600" dirty="0"/>
          </a:p>
        </p:txBody>
      </p:sp>
    </p:spTree>
    <p:extLst>
      <p:ext uri="{BB962C8B-B14F-4D97-AF65-F5344CB8AC3E}">
        <p14:creationId xmlns:p14="http://schemas.microsoft.com/office/powerpoint/2010/main" val="103716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E4174306-12A9-462F-94AC-1351EC9E9A71}"/>
              </a:ext>
            </a:extLst>
          </p:cNvPr>
          <p:cNvSpPr>
            <a:spLocks noGrp="1"/>
          </p:cNvSpPr>
          <p:nvPr>
            <p:ph type="title"/>
          </p:nvPr>
        </p:nvSpPr>
        <p:spPr/>
        <p:txBody>
          <a:bodyPr/>
          <a:lstStyle/>
          <a:p>
            <a:r>
              <a:rPr lang="pl-PL" dirty="0" err="1"/>
              <a:t>Background</a:t>
            </a:r>
            <a:r>
              <a:rPr lang="pl-PL" dirty="0"/>
              <a:t> </a:t>
            </a:r>
            <a:r>
              <a:rPr lang="pl-PL" dirty="0" err="1"/>
              <a:t>work</a:t>
            </a:r>
            <a:endParaRPr lang="en-GB" dirty="0"/>
          </a:p>
        </p:txBody>
      </p:sp>
      <p:sp>
        <p:nvSpPr>
          <p:cNvPr id="3" name="Symbol zastępczy stopki 2">
            <a:extLst>
              <a:ext uri="{FF2B5EF4-FFF2-40B4-BE49-F238E27FC236}">
                <a16:creationId xmlns:a16="http://schemas.microsoft.com/office/drawing/2014/main" id="{33C19285-88A3-4236-BF54-E0C43DE99168}"/>
              </a:ext>
            </a:extLst>
          </p:cNvPr>
          <p:cNvSpPr>
            <a:spLocks noGrp="1"/>
          </p:cNvSpPr>
          <p:nvPr>
            <p:ph type="ftr" sz="quarter" idx="15"/>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7A92100A-806E-4992-8FD9-1C8F3A58A961}"/>
              </a:ext>
            </a:extLst>
          </p:cNvPr>
          <p:cNvSpPr>
            <a:spLocks noGrp="1"/>
          </p:cNvSpPr>
          <p:nvPr>
            <p:ph type="sldNum" sz="quarter" idx="16"/>
          </p:nvPr>
        </p:nvSpPr>
        <p:spPr/>
        <p:txBody>
          <a:bodyPr/>
          <a:lstStyle/>
          <a:p>
            <a:fld id="{DD205EFF-948D-4AF6-B54C-65639188FB5F}" type="slidenum">
              <a:rPr lang="en-US" smtClean="0"/>
              <a:pPr/>
              <a:t>44</a:t>
            </a:fld>
            <a:endParaRPr lang="en-US" dirty="0"/>
          </a:p>
        </p:txBody>
      </p:sp>
      <p:sp>
        <p:nvSpPr>
          <p:cNvPr id="2" name="pole tekstowe 1">
            <a:extLst>
              <a:ext uri="{FF2B5EF4-FFF2-40B4-BE49-F238E27FC236}">
                <a16:creationId xmlns:a16="http://schemas.microsoft.com/office/drawing/2014/main" id="{4B684385-96CD-4F2E-A975-2BFC2F27A993}"/>
              </a:ext>
            </a:extLst>
          </p:cNvPr>
          <p:cNvSpPr txBox="1"/>
          <p:nvPr/>
        </p:nvSpPr>
        <p:spPr bwMode="auto">
          <a:xfrm>
            <a:off x="4583790" y="1083748"/>
            <a:ext cx="2058256"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u="sng" dirty="0" err="1">
                <a:latin typeface="Verdana" panose="020B0604030504040204" pitchFamily="34" charset="0"/>
              </a:rPr>
              <a:t>Background</a:t>
            </a:r>
            <a:r>
              <a:rPr lang="pl-PL" u="sng" dirty="0">
                <a:latin typeface="Verdana" panose="020B0604030504040204" pitchFamily="34" charset="0"/>
              </a:rPr>
              <a:t> </a:t>
            </a:r>
            <a:r>
              <a:rPr lang="pl-PL" u="sng" dirty="0" err="1">
                <a:latin typeface="Verdana" panose="020B0604030504040204" pitchFamily="34" charset="0"/>
              </a:rPr>
              <a:t>tasks</a:t>
            </a:r>
            <a:endParaRPr lang="en-GB" u="sng" dirty="0">
              <a:latin typeface="Verdana" panose="020B0604030504040204" pitchFamily="34" charset="0"/>
            </a:endParaRPr>
          </a:p>
        </p:txBody>
      </p:sp>
      <p:cxnSp>
        <p:nvCxnSpPr>
          <p:cNvPr id="9" name="Łącznik prosty ze strzałką 8">
            <a:extLst>
              <a:ext uri="{FF2B5EF4-FFF2-40B4-BE49-F238E27FC236}">
                <a16:creationId xmlns:a16="http://schemas.microsoft.com/office/drawing/2014/main" id="{E9190F43-EC31-45B9-B94E-0EA66103D2C3}"/>
              </a:ext>
            </a:extLst>
          </p:cNvPr>
          <p:cNvCxnSpPr/>
          <p:nvPr/>
        </p:nvCxnSpPr>
        <p:spPr>
          <a:xfrm flipH="1">
            <a:off x="3647660" y="1587818"/>
            <a:ext cx="1728000" cy="79200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a:extLst>
              <a:ext uri="{FF2B5EF4-FFF2-40B4-BE49-F238E27FC236}">
                <a16:creationId xmlns:a16="http://schemas.microsoft.com/office/drawing/2014/main" id="{8373E019-3C38-4C0E-A3E4-0F6D47F74CCC}"/>
              </a:ext>
            </a:extLst>
          </p:cNvPr>
          <p:cNvCxnSpPr>
            <a:cxnSpLocks/>
          </p:cNvCxnSpPr>
          <p:nvPr/>
        </p:nvCxnSpPr>
        <p:spPr>
          <a:xfrm>
            <a:off x="5735950" y="1587818"/>
            <a:ext cx="1728000" cy="79200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07AA83CA-CCE7-4B71-A097-6CD5B35090AE}"/>
              </a:ext>
            </a:extLst>
          </p:cNvPr>
          <p:cNvSpPr/>
          <p:nvPr/>
        </p:nvSpPr>
        <p:spPr>
          <a:xfrm>
            <a:off x="2315473" y="2546844"/>
            <a:ext cx="2232310" cy="720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In-</a:t>
            </a:r>
            <a:r>
              <a:rPr lang="pl-PL" sz="1400" dirty="0" err="1">
                <a:solidFill>
                  <a:schemeClr val="tx1"/>
                </a:solidFill>
              </a:rPr>
              <a:t>process</a:t>
            </a:r>
            <a:endParaRPr lang="en-GB" sz="1400" dirty="0">
              <a:solidFill>
                <a:schemeClr val="tx1"/>
              </a:solidFill>
            </a:endParaRPr>
          </a:p>
        </p:txBody>
      </p:sp>
      <p:sp>
        <p:nvSpPr>
          <p:cNvPr id="27" name="Prostokąt 26">
            <a:extLst>
              <a:ext uri="{FF2B5EF4-FFF2-40B4-BE49-F238E27FC236}">
                <a16:creationId xmlns:a16="http://schemas.microsoft.com/office/drawing/2014/main" id="{A751306F-BFFA-4DC6-B0C5-99CBB05828CF}"/>
              </a:ext>
            </a:extLst>
          </p:cNvPr>
          <p:cNvSpPr/>
          <p:nvPr/>
        </p:nvSpPr>
        <p:spPr>
          <a:xfrm>
            <a:off x="6456050" y="2546844"/>
            <a:ext cx="2232310" cy="720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Out-of-</a:t>
            </a:r>
            <a:r>
              <a:rPr lang="pl-PL" sz="1400" dirty="0" err="1">
                <a:solidFill>
                  <a:schemeClr val="tx1"/>
                </a:solidFill>
              </a:rPr>
              <a:t>process</a:t>
            </a:r>
            <a:endParaRPr lang="en-GB" sz="1400" dirty="0">
              <a:solidFill>
                <a:schemeClr val="tx1"/>
              </a:solidFill>
            </a:endParaRPr>
          </a:p>
        </p:txBody>
      </p:sp>
      <p:sp>
        <p:nvSpPr>
          <p:cNvPr id="28" name="Prostokąt 27">
            <a:extLst>
              <a:ext uri="{FF2B5EF4-FFF2-40B4-BE49-F238E27FC236}">
                <a16:creationId xmlns:a16="http://schemas.microsoft.com/office/drawing/2014/main" id="{80732A6B-A8EB-47DE-ADA7-D51556A6F88E}"/>
              </a:ext>
            </a:extLst>
          </p:cNvPr>
          <p:cNvSpPr/>
          <p:nvPr/>
        </p:nvSpPr>
        <p:spPr>
          <a:xfrm>
            <a:off x="308967" y="3723018"/>
            <a:ext cx="5040552" cy="16447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pl-PL" sz="1400" dirty="0" err="1">
                <a:solidFill>
                  <a:schemeClr val="tx1"/>
                </a:solidFill>
              </a:rPr>
              <a:t>Introduced</a:t>
            </a:r>
            <a:r>
              <a:rPr lang="pl-PL" sz="1400" dirty="0">
                <a:solidFill>
                  <a:schemeClr val="tx1"/>
                </a:solidFill>
              </a:rPr>
              <a:t> in Windows 10 </a:t>
            </a:r>
            <a:r>
              <a:rPr lang="pl-PL" sz="1400" dirty="0" err="1">
                <a:solidFill>
                  <a:schemeClr val="tx1"/>
                </a:solidFill>
              </a:rPr>
              <a:t>ver</a:t>
            </a:r>
            <a:r>
              <a:rPr lang="pl-PL" sz="1400" dirty="0">
                <a:solidFill>
                  <a:schemeClr val="tx1"/>
                </a:solidFill>
              </a:rPr>
              <a:t>. 1607</a:t>
            </a:r>
          </a:p>
          <a:p>
            <a:pPr marL="285750" indent="-285750">
              <a:spcAft>
                <a:spcPts val="1200"/>
              </a:spcAft>
              <a:buFont typeface="Arial" panose="020B0604020202020204" pitchFamily="34" charset="0"/>
              <a:buChar char="•"/>
            </a:pPr>
            <a:r>
              <a:rPr lang="pl-PL" sz="1400" dirty="0" err="1">
                <a:solidFill>
                  <a:schemeClr val="tx1"/>
                </a:solidFill>
              </a:rPr>
              <a:t>Runs</a:t>
            </a:r>
            <a:r>
              <a:rPr lang="pl-PL" sz="1400" dirty="0">
                <a:solidFill>
                  <a:schemeClr val="tx1"/>
                </a:solidFill>
              </a:rPr>
              <a:t> in the same proces as </a:t>
            </a:r>
            <a:r>
              <a:rPr lang="pl-PL" sz="1400" dirty="0" err="1">
                <a:solidFill>
                  <a:schemeClr val="tx1"/>
                </a:solidFill>
              </a:rPr>
              <a:t>foreground</a:t>
            </a:r>
            <a:r>
              <a:rPr lang="pl-PL" sz="1400" dirty="0">
                <a:solidFill>
                  <a:schemeClr val="tx1"/>
                </a:solidFill>
              </a:rPr>
              <a:t> </a:t>
            </a:r>
            <a:r>
              <a:rPr lang="pl-PL" sz="1400" dirty="0" err="1">
                <a:solidFill>
                  <a:schemeClr val="tx1"/>
                </a:solidFill>
              </a:rPr>
              <a:t>app</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a:solidFill>
                  <a:schemeClr val="tx1"/>
                </a:solidFill>
              </a:rPr>
              <a:t>No cross proces </a:t>
            </a:r>
            <a:r>
              <a:rPr lang="pl-PL" sz="1400" dirty="0" err="1">
                <a:solidFill>
                  <a:schemeClr val="tx1"/>
                </a:solidFill>
              </a:rPr>
              <a:t>communication</a:t>
            </a:r>
            <a:r>
              <a:rPr lang="pl-PL" sz="1400" dirty="0">
                <a:solidFill>
                  <a:schemeClr val="tx1"/>
                </a:solidFill>
              </a:rPr>
              <a:t> </a:t>
            </a:r>
            <a:r>
              <a:rPr lang="pl-PL" sz="1400" dirty="0" err="1">
                <a:solidFill>
                  <a:schemeClr val="tx1"/>
                </a:solidFill>
              </a:rPr>
              <a:t>required</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err="1">
                <a:solidFill>
                  <a:schemeClr val="tx1"/>
                </a:solidFill>
              </a:rPr>
              <a:t>Does</a:t>
            </a:r>
            <a:r>
              <a:rPr lang="pl-PL" sz="1400" dirty="0">
                <a:solidFill>
                  <a:schemeClr val="tx1"/>
                </a:solidFill>
              </a:rPr>
              <a:t> not </a:t>
            </a:r>
            <a:r>
              <a:rPr lang="pl-PL" sz="1400" dirty="0" err="1">
                <a:solidFill>
                  <a:schemeClr val="tx1"/>
                </a:solidFill>
              </a:rPr>
              <a:t>require</a:t>
            </a:r>
            <a:r>
              <a:rPr lang="pl-PL" sz="1400" dirty="0">
                <a:solidFill>
                  <a:schemeClr val="tx1"/>
                </a:solidFill>
              </a:rPr>
              <a:t> manifest</a:t>
            </a:r>
          </a:p>
        </p:txBody>
      </p:sp>
      <p:sp>
        <p:nvSpPr>
          <p:cNvPr id="29" name="Prostokąt 28">
            <a:extLst>
              <a:ext uri="{FF2B5EF4-FFF2-40B4-BE49-F238E27FC236}">
                <a16:creationId xmlns:a16="http://schemas.microsoft.com/office/drawing/2014/main" id="{98111799-9F7D-47AB-A2AC-C45CE6F19BA1}"/>
              </a:ext>
            </a:extLst>
          </p:cNvPr>
          <p:cNvSpPr/>
          <p:nvPr/>
        </p:nvSpPr>
        <p:spPr>
          <a:xfrm>
            <a:off x="5803429" y="3723017"/>
            <a:ext cx="5040552" cy="16447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pl-PL" sz="1400" dirty="0" err="1">
                <a:solidFill>
                  <a:schemeClr val="tx1"/>
                </a:solidFill>
              </a:rPr>
              <a:t>Uses</a:t>
            </a:r>
            <a:r>
              <a:rPr lang="pl-PL" sz="1400" dirty="0">
                <a:solidFill>
                  <a:schemeClr val="tx1"/>
                </a:solidFill>
              </a:rPr>
              <a:t> </a:t>
            </a:r>
            <a:r>
              <a:rPr lang="pl-PL" sz="1400" dirty="0" err="1">
                <a:solidFill>
                  <a:schemeClr val="tx1"/>
                </a:solidFill>
              </a:rPr>
              <a:t>separate</a:t>
            </a:r>
            <a:r>
              <a:rPr lang="pl-PL" sz="1400" dirty="0">
                <a:solidFill>
                  <a:schemeClr val="tx1"/>
                </a:solidFill>
              </a:rPr>
              <a:t> proces to run</a:t>
            </a:r>
          </a:p>
          <a:p>
            <a:pPr marL="285750" indent="-285750">
              <a:spcAft>
                <a:spcPts val="1200"/>
              </a:spcAft>
              <a:buFont typeface="Arial" panose="020B0604020202020204" pitchFamily="34" charset="0"/>
              <a:buChar char="•"/>
            </a:pPr>
            <a:r>
              <a:rPr lang="pl-PL" sz="1400" dirty="0" err="1">
                <a:solidFill>
                  <a:schemeClr val="tx1"/>
                </a:solidFill>
              </a:rPr>
              <a:t>More</a:t>
            </a:r>
            <a:r>
              <a:rPr lang="pl-PL" sz="1400" dirty="0">
                <a:solidFill>
                  <a:schemeClr val="tx1"/>
                </a:solidFill>
              </a:rPr>
              <a:t> </a:t>
            </a:r>
            <a:r>
              <a:rPr lang="pl-PL" sz="1400" dirty="0" err="1">
                <a:solidFill>
                  <a:schemeClr val="tx1"/>
                </a:solidFill>
              </a:rPr>
              <a:t>resilient</a:t>
            </a:r>
            <a:r>
              <a:rPr lang="pl-PL" sz="1400" dirty="0">
                <a:solidFill>
                  <a:schemeClr val="tx1"/>
                </a:solidFill>
              </a:rPr>
              <a:t>, as </a:t>
            </a:r>
            <a:r>
              <a:rPr lang="pl-PL" sz="1400" dirty="0" err="1">
                <a:solidFill>
                  <a:schemeClr val="tx1"/>
                </a:solidFill>
              </a:rPr>
              <a:t>crashing</a:t>
            </a:r>
            <a:r>
              <a:rPr lang="pl-PL" sz="1400" dirty="0">
                <a:solidFill>
                  <a:schemeClr val="tx1"/>
                </a:solidFill>
              </a:rPr>
              <a:t> of the </a:t>
            </a:r>
            <a:r>
              <a:rPr lang="pl-PL" sz="1400" dirty="0" err="1">
                <a:solidFill>
                  <a:schemeClr val="tx1"/>
                </a:solidFill>
              </a:rPr>
              <a:t>process</a:t>
            </a:r>
            <a:r>
              <a:rPr lang="pl-PL" sz="1400" dirty="0">
                <a:solidFill>
                  <a:schemeClr val="tx1"/>
                </a:solidFill>
              </a:rPr>
              <a:t> </a:t>
            </a:r>
            <a:r>
              <a:rPr lang="pl-PL" sz="1400" dirty="0" err="1">
                <a:solidFill>
                  <a:schemeClr val="tx1"/>
                </a:solidFill>
              </a:rPr>
              <a:t>does</a:t>
            </a:r>
            <a:r>
              <a:rPr lang="pl-PL" sz="1400" dirty="0">
                <a:solidFill>
                  <a:schemeClr val="tx1"/>
                </a:solidFill>
              </a:rPr>
              <a:t> not </a:t>
            </a:r>
            <a:r>
              <a:rPr lang="pl-PL" sz="1400" dirty="0" err="1">
                <a:solidFill>
                  <a:schemeClr val="tx1"/>
                </a:solidFill>
              </a:rPr>
              <a:t>crash</a:t>
            </a:r>
            <a:r>
              <a:rPr lang="pl-PL" sz="1400" dirty="0">
                <a:solidFill>
                  <a:schemeClr val="tx1"/>
                </a:solidFill>
              </a:rPr>
              <a:t> the </a:t>
            </a:r>
            <a:r>
              <a:rPr lang="pl-PL" sz="1400" dirty="0" err="1">
                <a:solidFill>
                  <a:schemeClr val="tx1"/>
                </a:solidFill>
              </a:rPr>
              <a:t>app</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err="1">
                <a:solidFill>
                  <a:schemeClr val="tx1"/>
                </a:solidFill>
              </a:rPr>
              <a:t>Still</a:t>
            </a:r>
            <a:r>
              <a:rPr lang="pl-PL" sz="1400" dirty="0">
                <a:solidFill>
                  <a:schemeClr val="tx1"/>
                </a:solidFill>
              </a:rPr>
              <a:t> </a:t>
            </a:r>
            <a:r>
              <a:rPr lang="pl-PL" sz="1400" dirty="0" err="1">
                <a:solidFill>
                  <a:schemeClr val="tx1"/>
                </a:solidFill>
              </a:rPr>
              <a:t>needed</a:t>
            </a:r>
            <a:r>
              <a:rPr lang="pl-PL" sz="1400" dirty="0">
                <a:solidFill>
                  <a:schemeClr val="tx1"/>
                </a:solidFill>
              </a:rPr>
              <a:t> for </a:t>
            </a:r>
            <a:r>
              <a:rPr lang="pl-PL" sz="1400" dirty="0" err="1">
                <a:solidFill>
                  <a:schemeClr val="tx1"/>
                </a:solidFill>
              </a:rPr>
              <a:t>some</a:t>
            </a:r>
            <a:r>
              <a:rPr lang="pl-PL" sz="1400" dirty="0">
                <a:solidFill>
                  <a:schemeClr val="tx1"/>
                </a:solidFill>
              </a:rPr>
              <a:t> </a:t>
            </a:r>
            <a:r>
              <a:rPr lang="pl-PL" sz="1400" dirty="0" err="1">
                <a:solidFill>
                  <a:schemeClr val="tx1"/>
                </a:solidFill>
              </a:rPr>
              <a:t>triggers</a:t>
            </a:r>
            <a:r>
              <a:rPr lang="pl-PL" sz="1400" dirty="0">
                <a:solidFill>
                  <a:schemeClr val="tx1"/>
                </a:solidFill>
              </a:rPr>
              <a:t> (VOIP, </a:t>
            </a:r>
            <a:r>
              <a:rPr lang="pl-PL" sz="1400" dirty="0" err="1">
                <a:solidFill>
                  <a:schemeClr val="tx1"/>
                </a:solidFill>
              </a:rPr>
              <a:t>IoT</a:t>
            </a:r>
            <a:r>
              <a:rPr lang="pl-PL" sz="1400" dirty="0">
                <a:solidFill>
                  <a:schemeClr val="tx1"/>
                </a:solidFill>
              </a:rPr>
              <a:t> </a:t>
            </a:r>
            <a:r>
              <a:rPr lang="pl-PL" sz="1400" dirty="0" err="1">
                <a:solidFill>
                  <a:schemeClr val="tx1"/>
                </a:solidFill>
              </a:rPr>
              <a:t>sensors</a:t>
            </a:r>
            <a:r>
              <a:rPr lang="pl-PL" sz="1400" dirty="0">
                <a:solidFill>
                  <a:schemeClr val="tx1"/>
                </a:solidFill>
              </a:rPr>
              <a:t> etc.)</a:t>
            </a:r>
          </a:p>
        </p:txBody>
      </p:sp>
    </p:spTree>
    <p:extLst>
      <p:ext uri="{BB962C8B-B14F-4D97-AF65-F5344CB8AC3E}">
        <p14:creationId xmlns:p14="http://schemas.microsoft.com/office/powerpoint/2010/main" val="4202476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481890-B16A-49B3-A31C-F0545DDDB2B9}"/>
              </a:ext>
            </a:extLst>
          </p:cNvPr>
          <p:cNvSpPr>
            <a:spLocks noGrp="1"/>
          </p:cNvSpPr>
          <p:nvPr>
            <p:ph type="title"/>
          </p:nvPr>
        </p:nvSpPr>
        <p:spPr/>
        <p:txBody>
          <a:bodyPr/>
          <a:lstStyle/>
          <a:p>
            <a:r>
              <a:rPr lang="pl-PL" dirty="0" err="1"/>
              <a:t>Background</a:t>
            </a:r>
            <a:r>
              <a:rPr lang="pl-PL" dirty="0"/>
              <a:t> </a:t>
            </a:r>
            <a:r>
              <a:rPr lang="pl-PL" dirty="0" err="1"/>
              <a:t>work</a:t>
            </a:r>
            <a:endParaRPr lang="en-GB" dirty="0"/>
          </a:p>
        </p:txBody>
      </p:sp>
      <p:sp>
        <p:nvSpPr>
          <p:cNvPr id="4" name="Symbol zastępczy stopki 3">
            <a:extLst>
              <a:ext uri="{FF2B5EF4-FFF2-40B4-BE49-F238E27FC236}">
                <a16:creationId xmlns:a16="http://schemas.microsoft.com/office/drawing/2014/main" id="{6B93F0CF-0770-43F4-B351-6AF25A9118A2}"/>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A026B134-B4A1-4B65-8A99-3690A620F5A7}"/>
              </a:ext>
            </a:extLst>
          </p:cNvPr>
          <p:cNvSpPr>
            <a:spLocks noGrp="1"/>
          </p:cNvSpPr>
          <p:nvPr>
            <p:ph type="sldNum" sz="quarter" idx="16"/>
          </p:nvPr>
        </p:nvSpPr>
        <p:spPr/>
        <p:txBody>
          <a:bodyPr/>
          <a:lstStyle/>
          <a:p>
            <a:fld id="{DD205EFF-948D-4AF6-B54C-65639188FB5F}" type="slidenum">
              <a:rPr lang="en-US" smtClean="0"/>
              <a:pPr/>
              <a:t>45</a:t>
            </a:fld>
            <a:endParaRPr lang="en-US" dirty="0"/>
          </a:p>
        </p:txBody>
      </p:sp>
      <p:sp>
        <p:nvSpPr>
          <p:cNvPr id="6" name="Prostokąt 5">
            <a:extLst>
              <a:ext uri="{FF2B5EF4-FFF2-40B4-BE49-F238E27FC236}">
                <a16:creationId xmlns:a16="http://schemas.microsoft.com/office/drawing/2014/main" id="{8E4D247A-A651-48AD-A207-5D27B26068D0}"/>
              </a:ext>
            </a:extLst>
          </p:cNvPr>
          <p:cNvSpPr/>
          <p:nvPr/>
        </p:nvSpPr>
        <p:spPr>
          <a:xfrm>
            <a:off x="738922" y="1052670"/>
            <a:ext cx="2232310" cy="720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err="1">
                <a:solidFill>
                  <a:schemeClr val="tx1"/>
                </a:solidFill>
              </a:rPr>
              <a:t>Triggers</a:t>
            </a:r>
            <a:endParaRPr lang="en-GB" sz="1400" b="1" dirty="0">
              <a:solidFill>
                <a:schemeClr val="tx1"/>
              </a:solidFill>
            </a:endParaRPr>
          </a:p>
        </p:txBody>
      </p:sp>
      <p:sp>
        <p:nvSpPr>
          <p:cNvPr id="7" name="Prostokąt 6">
            <a:extLst>
              <a:ext uri="{FF2B5EF4-FFF2-40B4-BE49-F238E27FC236}">
                <a16:creationId xmlns:a16="http://schemas.microsoft.com/office/drawing/2014/main" id="{16777C3E-C792-400F-8F0E-8926E9E1B5CF}"/>
              </a:ext>
            </a:extLst>
          </p:cNvPr>
          <p:cNvSpPr/>
          <p:nvPr/>
        </p:nvSpPr>
        <p:spPr>
          <a:xfrm>
            <a:off x="738922" y="1916271"/>
            <a:ext cx="6509238" cy="18730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pl-PL" sz="1400" dirty="0">
                <a:solidFill>
                  <a:schemeClr val="tx1"/>
                </a:solidFill>
              </a:rPr>
              <a:t>Application (manual </a:t>
            </a:r>
            <a:r>
              <a:rPr lang="pl-PL" sz="1400" dirty="0" err="1">
                <a:solidFill>
                  <a:schemeClr val="tx1"/>
                </a:solidFill>
              </a:rPr>
              <a:t>task</a:t>
            </a:r>
            <a:r>
              <a:rPr lang="pl-PL" sz="1400" dirty="0">
                <a:solidFill>
                  <a:schemeClr val="tx1"/>
                </a:solidFill>
              </a:rPr>
              <a:t> </a:t>
            </a:r>
            <a:r>
              <a:rPr lang="pl-PL" sz="1400" dirty="0" err="1">
                <a:solidFill>
                  <a:schemeClr val="tx1"/>
                </a:solidFill>
              </a:rPr>
              <a:t>trigger</a:t>
            </a:r>
            <a:r>
              <a:rPr lang="pl-PL" sz="1400" dirty="0">
                <a:solidFill>
                  <a:schemeClr val="tx1"/>
                </a:solidFill>
              </a:rPr>
              <a:t>)</a:t>
            </a:r>
          </a:p>
          <a:p>
            <a:pPr marL="285750" indent="-285750">
              <a:spcAft>
                <a:spcPts val="1200"/>
              </a:spcAft>
              <a:buFont typeface="Arial" panose="020B0604020202020204" pitchFamily="34" charset="0"/>
              <a:buChar char="•"/>
            </a:pPr>
            <a:r>
              <a:rPr lang="pl-PL" sz="1400" dirty="0">
                <a:solidFill>
                  <a:schemeClr val="tx1"/>
                </a:solidFill>
              </a:rPr>
              <a:t>System (</a:t>
            </a:r>
            <a:r>
              <a:rPr lang="pl-PL" sz="1400" dirty="0" err="1">
                <a:solidFill>
                  <a:schemeClr val="tx1"/>
                </a:solidFill>
              </a:rPr>
              <a:t>InternetAvailable</a:t>
            </a:r>
            <a:r>
              <a:rPr lang="pl-PL" sz="1400" dirty="0">
                <a:solidFill>
                  <a:schemeClr val="tx1"/>
                </a:solidFill>
              </a:rPr>
              <a:t>, </a:t>
            </a:r>
            <a:r>
              <a:rPr lang="pl-PL" sz="1400" dirty="0" err="1">
                <a:solidFill>
                  <a:schemeClr val="tx1"/>
                </a:solidFill>
              </a:rPr>
              <a:t>NeworkStateChange</a:t>
            </a:r>
            <a:r>
              <a:rPr lang="pl-PL" sz="1400" dirty="0">
                <a:solidFill>
                  <a:schemeClr val="tx1"/>
                </a:solidFill>
              </a:rPr>
              <a:t>, </a:t>
            </a:r>
            <a:r>
              <a:rPr lang="pl-PL" sz="1400" dirty="0" err="1">
                <a:solidFill>
                  <a:schemeClr val="tx1"/>
                </a:solidFill>
              </a:rPr>
              <a:t>SmsReceived</a:t>
            </a:r>
            <a:r>
              <a:rPr lang="pl-PL" sz="1400" dirty="0">
                <a:solidFill>
                  <a:schemeClr val="tx1"/>
                </a:solidFill>
              </a:rPr>
              <a:t>…)</a:t>
            </a:r>
          </a:p>
          <a:p>
            <a:pPr marL="285750" indent="-285750">
              <a:spcAft>
                <a:spcPts val="1200"/>
              </a:spcAft>
              <a:buFont typeface="Arial" panose="020B0604020202020204" pitchFamily="34" charset="0"/>
              <a:buChar char="•"/>
            </a:pPr>
            <a:r>
              <a:rPr lang="pl-PL" sz="1400" dirty="0" err="1">
                <a:solidFill>
                  <a:schemeClr val="tx1"/>
                </a:solidFill>
              </a:rPr>
              <a:t>Location</a:t>
            </a:r>
            <a:r>
              <a:rPr lang="pl-PL" sz="1400" dirty="0">
                <a:solidFill>
                  <a:schemeClr val="tx1"/>
                </a:solidFill>
              </a:rPr>
              <a:t> (</a:t>
            </a:r>
            <a:r>
              <a:rPr lang="pl-PL" sz="1400" dirty="0" err="1">
                <a:solidFill>
                  <a:schemeClr val="tx1"/>
                </a:solidFill>
              </a:rPr>
              <a:t>geofencing</a:t>
            </a:r>
            <a:r>
              <a:rPr lang="pl-PL" sz="1400" dirty="0">
                <a:solidFill>
                  <a:schemeClr val="tx1"/>
                </a:solidFill>
              </a:rPr>
              <a:t>)</a:t>
            </a:r>
          </a:p>
          <a:p>
            <a:pPr marL="285750" indent="-285750">
              <a:spcAft>
                <a:spcPts val="1200"/>
              </a:spcAft>
              <a:buFont typeface="Arial" panose="020B0604020202020204" pitchFamily="34" charset="0"/>
              <a:buChar char="•"/>
            </a:pPr>
            <a:r>
              <a:rPr lang="pl-PL" sz="1400" dirty="0">
                <a:solidFill>
                  <a:schemeClr val="tx1"/>
                </a:solidFill>
              </a:rPr>
              <a:t>Notification</a:t>
            </a:r>
          </a:p>
          <a:p>
            <a:pPr marL="285750" indent="-285750">
              <a:spcAft>
                <a:spcPts val="1200"/>
              </a:spcAft>
              <a:buFont typeface="Arial" panose="020B0604020202020204" pitchFamily="34" charset="0"/>
              <a:buChar char="•"/>
            </a:pPr>
            <a:r>
              <a:rPr lang="pl-PL" sz="1400" dirty="0">
                <a:solidFill>
                  <a:schemeClr val="tx1"/>
                </a:solidFill>
              </a:rPr>
              <a:t>Time (</a:t>
            </a:r>
            <a:r>
              <a:rPr lang="pl-PL" sz="1400" dirty="0" err="1">
                <a:solidFill>
                  <a:schemeClr val="tx1"/>
                </a:solidFill>
              </a:rPr>
              <a:t>once</a:t>
            </a:r>
            <a:r>
              <a:rPr lang="pl-PL" sz="1400" dirty="0">
                <a:solidFill>
                  <a:schemeClr val="tx1"/>
                </a:solidFill>
              </a:rPr>
              <a:t> </a:t>
            </a:r>
            <a:r>
              <a:rPr lang="pl-PL" sz="1400" dirty="0" err="1">
                <a:solidFill>
                  <a:schemeClr val="tx1"/>
                </a:solidFill>
              </a:rPr>
              <a:t>or</a:t>
            </a:r>
            <a:r>
              <a:rPr lang="pl-PL" sz="1400" dirty="0">
                <a:solidFill>
                  <a:schemeClr val="tx1"/>
                </a:solidFill>
              </a:rPr>
              <a:t> in </a:t>
            </a:r>
            <a:r>
              <a:rPr lang="pl-PL" sz="1400" dirty="0" err="1">
                <a:solidFill>
                  <a:schemeClr val="tx1"/>
                </a:solidFill>
              </a:rPr>
              <a:t>intervals</a:t>
            </a:r>
            <a:r>
              <a:rPr lang="pl-PL" sz="1400" dirty="0">
                <a:solidFill>
                  <a:schemeClr val="tx1"/>
                </a:solidFill>
              </a:rPr>
              <a:t>, 15 min. </a:t>
            </a:r>
            <a:r>
              <a:rPr lang="pl-PL" sz="1400" dirty="0" err="1">
                <a:solidFill>
                  <a:schemeClr val="tx1"/>
                </a:solidFill>
              </a:rPr>
              <a:t>granularity</a:t>
            </a:r>
            <a:r>
              <a:rPr lang="pl-PL" sz="1400" dirty="0">
                <a:solidFill>
                  <a:schemeClr val="tx1"/>
                </a:solidFill>
              </a:rPr>
              <a:t>)</a:t>
            </a:r>
          </a:p>
        </p:txBody>
      </p:sp>
      <p:sp>
        <p:nvSpPr>
          <p:cNvPr id="8" name="pole tekstowe 7">
            <a:extLst>
              <a:ext uri="{FF2B5EF4-FFF2-40B4-BE49-F238E27FC236}">
                <a16:creationId xmlns:a16="http://schemas.microsoft.com/office/drawing/2014/main" id="{DF025CE0-1001-413B-85BA-B572AD5BF428}"/>
              </a:ext>
            </a:extLst>
          </p:cNvPr>
          <p:cNvSpPr txBox="1"/>
          <p:nvPr/>
        </p:nvSpPr>
        <p:spPr bwMode="auto">
          <a:xfrm>
            <a:off x="3320884" y="1247498"/>
            <a:ext cx="275716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hlinkClick r:id="rId3"/>
              </a:rPr>
              <a:t>IBackgroundTrigger</a:t>
            </a:r>
            <a:endParaRPr lang="en-GB" dirty="0">
              <a:latin typeface="Courier New" panose="02070309020205020404" pitchFamily="49" charset="0"/>
              <a:cs typeface="Courier New" panose="02070309020205020404" pitchFamily="49" charset="0"/>
            </a:endParaRPr>
          </a:p>
        </p:txBody>
      </p:sp>
      <p:sp>
        <p:nvSpPr>
          <p:cNvPr id="9" name="Prostokąt 8">
            <a:extLst>
              <a:ext uri="{FF2B5EF4-FFF2-40B4-BE49-F238E27FC236}">
                <a16:creationId xmlns:a16="http://schemas.microsoft.com/office/drawing/2014/main" id="{387DF71C-8CA2-451E-8AD7-A214C3035B30}"/>
              </a:ext>
            </a:extLst>
          </p:cNvPr>
          <p:cNvSpPr/>
          <p:nvPr/>
        </p:nvSpPr>
        <p:spPr>
          <a:xfrm>
            <a:off x="738922" y="4173566"/>
            <a:ext cx="2232310" cy="720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b="1" dirty="0" err="1">
                <a:solidFill>
                  <a:schemeClr val="tx1"/>
                </a:solidFill>
              </a:rPr>
              <a:t>Conditions</a:t>
            </a:r>
            <a:endParaRPr lang="en-GB" sz="1400" b="1" dirty="0">
              <a:solidFill>
                <a:schemeClr val="tx1"/>
              </a:solidFill>
            </a:endParaRPr>
          </a:p>
        </p:txBody>
      </p:sp>
      <p:sp>
        <p:nvSpPr>
          <p:cNvPr id="10" name="Prostokąt 9">
            <a:extLst>
              <a:ext uri="{FF2B5EF4-FFF2-40B4-BE49-F238E27FC236}">
                <a16:creationId xmlns:a16="http://schemas.microsoft.com/office/drawing/2014/main" id="{9AA3A1EB-4991-4B90-99DF-004C28A8BD05}"/>
              </a:ext>
            </a:extLst>
          </p:cNvPr>
          <p:cNvSpPr/>
          <p:nvPr/>
        </p:nvSpPr>
        <p:spPr>
          <a:xfrm>
            <a:off x="738922" y="5037168"/>
            <a:ext cx="6509238" cy="120022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pl-PL" sz="1400" dirty="0">
                <a:solidFill>
                  <a:schemeClr val="tx1"/>
                </a:solidFill>
              </a:rPr>
              <a:t>Internet(Not)</a:t>
            </a:r>
            <a:r>
              <a:rPr lang="pl-PL" sz="1400" dirty="0" err="1">
                <a:solidFill>
                  <a:schemeClr val="tx1"/>
                </a:solidFill>
              </a:rPr>
              <a:t>Available</a:t>
            </a:r>
            <a:r>
              <a:rPr lang="pl-PL" sz="1400" dirty="0">
                <a:solidFill>
                  <a:schemeClr val="tx1"/>
                </a:solidFill>
              </a:rPr>
              <a:t>  </a:t>
            </a:r>
            <a:r>
              <a:rPr lang="pl-PL" sz="1400" dirty="0">
                <a:solidFill>
                  <a:schemeClr val="bg1">
                    <a:lumMod val="75000"/>
                  </a:schemeClr>
                </a:solidFill>
              </a:rPr>
              <a:t>(+ </a:t>
            </a:r>
            <a:r>
              <a:rPr lang="pl-PL" sz="1400" dirty="0" err="1">
                <a:solidFill>
                  <a:schemeClr val="bg1">
                    <a:lumMod val="75000"/>
                  </a:schemeClr>
                </a:solidFill>
              </a:rPr>
              <a:t>IsNetworkRequested</a:t>
            </a:r>
            <a:r>
              <a:rPr lang="pl-PL" sz="1400" dirty="0">
                <a:solidFill>
                  <a:schemeClr val="bg1">
                    <a:lumMod val="75000"/>
                  </a:schemeClr>
                </a:solidFill>
              </a:rPr>
              <a:t>!)</a:t>
            </a:r>
          </a:p>
          <a:p>
            <a:pPr marL="285750" indent="-285750">
              <a:spcAft>
                <a:spcPts val="1200"/>
              </a:spcAft>
              <a:buFont typeface="Arial" panose="020B0604020202020204" pitchFamily="34" charset="0"/>
              <a:buChar char="•"/>
            </a:pPr>
            <a:r>
              <a:rPr lang="pl-PL" sz="1400" dirty="0" err="1">
                <a:solidFill>
                  <a:schemeClr val="tx1"/>
                </a:solidFill>
              </a:rPr>
              <a:t>SessionConnected</a:t>
            </a:r>
            <a:r>
              <a:rPr lang="pl-PL" sz="1400" dirty="0">
                <a:solidFill>
                  <a:schemeClr val="tx1"/>
                </a:solidFill>
              </a:rPr>
              <a:t>/</a:t>
            </a:r>
            <a:r>
              <a:rPr lang="pl-PL" sz="1400" dirty="0" err="1">
                <a:solidFill>
                  <a:schemeClr val="tx1"/>
                </a:solidFill>
              </a:rPr>
              <a:t>Disconnected</a:t>
            </a:r>
            <a:endParaRPr lang="pl-PL" sz="1400" dirty="0">
              <a:solidFill>
                <a:schemeClr val="tx1"/>
              </a:solidFill>
            </a:endParaRPr>
          </a:p>
          <a:p>
            <a:pPr marL="285750" indent="-285750">
              <a:spcAft>
                <a:spcPts val="1200"/>
              </a:spcAft>
              <a:buFont typeface="Arial" panose="020B0604020202020204" pitchFamily="34" charset="0"/>
              <a:buChar char="•"/>
            </a:pPr>
            <a:r>
              <a:rPr lang="pl-PL" sz="1400" dirty="0">
                <a:solidFill>
                  <a:schemeClr val="tx1"/>
                </a:solidFill>
              </a:rPr>
              <a:t>User(Not)</a:t>
            </a:r>
            <a:r>
              <a:rPr lang="pl-PL" sz="1400" dirty="0" err="1">
                <a:solidFill>
                  <a:schemeClr val="tx1"/>
                </a:solidFill>
              </a:rPr>
              <a:t>Present</a:t>
            </a:r>
            <a:endParaRPr lang="pl-PL" sz="1400" dirty="0">
              <a:solidFill>
                <a:schemeClr val="tx1"/>
              </a:solidFill>
            </a:endParaRPr>
          </a:p>
        </p:txBody>
      </p:sp>
      <p:sp>
        <p:nvSpPr>
          <p:cNvPr id="11" name="pole tekstowe 10">
            <a:extLst>
              <a:ext uri="{FF2B5EF4-FFF2-40B4-BE49-F238E27FC236}">
                <a16:creationId xmlns:a16="http://schemas.microsoft.com/office/drawing/2014/main" id="{703EA7B9-3B0E-4006-920F-039B4E4FE278}"/>
              </a:ext>
            </a:extLst>
          </p:cNvPr>
          <p:cNvSpPr txBox="1"/>
          <p:nvPr/>
        </p:nvSpPr>
        <p:spPr bwMode="auto">
          <a:xfrm>
            <a:off x="3320884" y="4368394"/>
            <a:ext cx="289502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hlinkClick r:id="rId4"/>
              </a:rPr>
              <a:t>SystemConditionType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7943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Toast</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46</a:t>
            </a:fld>
            <a:endParaRPr lang="en-US" dirty="0"/>
          </a:p>
        </p:txBody>
      </p:sp>
      <p:sp>
        <p:nvSpPr>
          <p:cNvPr id="8" name="Tytuł 5">
            <a:extLst>
              <a:ext uri="{FF2B5EF4-FFF2-40B4-BE49-F238E27FC236}">
                <a16:creationId xmlns:a16="http://schemas.microsoft.com/office/drawing/2014/main" id="{66745A86-67EA-4578-A585-2E43AD18684D}"/>
              </a:ext>
            </a:extLst>
          </p:cNvPr>
          <p:cNvSpPr txBox="1">
            <a:spLocks/>
          </p:cNvSpPr>
          <p:nvPr/>
        </p:nvSpPr>
        <p:spPr>
          <a:xfrm>
            <a:off x="1415350" y="1628750"/>
            <a:ext cx="11016604" cy="86360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pl-PL" sz="4400" dirty="0" err="1"/>
              <a:t>Exercise</a:t>
            </a:r>
            <a:r>
              <a:rPr lang="pl-PL" sz="4400" dirty="0"/>
              <a:t> </a:t>
            </a:r>
            <a:r>
              <a:rPr lang="pl-PL" sz="2800" dirty="0"/>
              <a:t>(30 </a:t>
            </a:r>
            <a:r>
              <a:rPr lang="pl-PL" sz="2800" dirty="0" err="1"/>
              <a:t>minutes</a:t>
            </a:r>
            <a:r>
              <a:rPr lang="pl-PL" sz="2800" dirty="0"/>
              <a:t>)</a:t>
            </a:r>
            <a:endParaRPr lang="en-GB" sz="4400" dirty="0"/>
          </a:p>
        </p:txBody>
      </p:sp>
      <p:sp>
        <p:nvSpPr>
          <p:cNvPr id="3" name="pole tekstowe 2">
            <a:extLst>
              <a:ext uri="{FF2B5EF4-FFF2-40B4-BE49-F238E27FC236}">
                <a16:creationId xmlns:a16="http://schemas.microsoft.com/office/drawing/2014/main" id="{40D3E435-AE42-4D2C-9FD8-A7D79CA22CB4}"/>
              </a:ext>
            </a:extLst>
          </p:cNvPr>
          <p:cNvSpPr txBox="1"/>
          <p:nvPr/>
        </p:nvSpPr>
        <p:spPr bwMode="auto">
          <a:xfrm>
            <a:off x="1487360" y="2708900"/>
            <a:ext cx="7414081" cy="1109663"/>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marL="342900" indent="-342900" algn="l">
              <a:lnSpc>
                <a:spcPct val="200000"/>
              </a:lnSpc>
              <a:spcBef>
                <a:spcPts val="0"/>
              </a:spcBef>
              <a:buFont typeface="+mj-lt"/>
              <a:buAutoNum type="arabicPeriod"/>
            </a:pPr>
            <a:r>
              <a:rPr lang="pl-PL" dirty="0" err="1">
                <a:latin typeface="Verdana" panose="020B0604030504040204" pitchFamily="34" charset="0"/>
              </a:rPr>
              <a:t>Create</a:t>
            </a:r>
            <a:r>
              <a:rPr lang="pl-PL" dirty="0">
                <a:latin typeface="Verdana" panose="020B0604030504040204" pitchFamily="34" charset="0"/>
              </a:rPr>
              <a:t> </a:t>
            </a:r>
            <a:r>
              <a:rPr lang="pl-PL" dirty="0" err="1">
                <a:latin typeface="Verdana" panose="020B0604030504040204" pitchFamily="34" charset="0"/>
              </a:rPr>
              <a:t>view</a:t>
            </a:r>
            <a:r>
              <a:rPr lang="pl-PL" dirty="0">
                <a:latin typeface="Verdana" panose="020B0604030504040204" pitchFamily="34" charset="0"/>
              </a:rPr>
              <a:t> </a:t>
            </a:r>
            <a:r>
              <a:rPr lang="pl-PL" dirty="0" err="1">
                <a:latin typeface="Verdana" panose="020B0604030504040204" pitchFamily="34" charset="0"/>
              </a:rPr>
              <a:t>BackgroundTasks</a:t>
            </a:r>
            <a:r>
              <a:rPr lang="pl-PL" dirty="0">
                <a:latin typeface="Verdana" panose="020B0604030504040204" pitchFamily="34" charset="0"/>
              </a:rPr>
              <a:t> with </a:t>
            </a:r>
            <a:r>
              <a:rPr lang="pl-PL" dirty="0" err="1">
                <a:latin typeface="Verdana" panose="020B0604030504040204" pitchFamily="34" charset="0"/>
              </a:rPr>
              <a:t>buttons</a:t>
            </a:r>
            <a:r>
              <a:rPr lang="pl-PL" dirty="0">
                <a:latin typeface="Verdana" panose="020B0604030504040204" pitchFamily="34" charset="0"/>
              </a:rPr>
              <a:t> </a:t>
            </a:r>
            <a:r>
              <a:rPr lang="pl-PL" i="1" dirty="0">
                <a:latin typeface="Verdana" panose="020B0604030504040204" pitchFamily="34" charset="0"/>
              </a:rPr>
              <a:t>Register</a:t>
            </a:r>
            <a:r>
              <a:rPr lang="pl-PL" dirty="0">
                <a:latin typeface="Verdana" panose="020B0604030504040204" pitchFamily="34" charset="0"/>
              </a:rPr>
              <a:t> and </a:t>
            </a:r>
            <a:r>
              <a:rPr lang="pl-PL" i="1" dirty="0">
                <a:latin typeface="Verdana" panose="020B0604030504040204" pitchFamily="34" charset="0"/>
              </a:rPr>
              <a:t>Run</a:t>
            </a:r>
          </a:p>
          <a:p>
            <a:pPr marL="342900" indent="-342900" algn="l">
              <a:lnSpc>
                <a:spcPct val="200000"/>
              </a:lnSpc>
              <a:spcBef>
                <a:spcPts val="0"/>
              </a:spcBef>
              <a:buFont typeface="+mj-lt"/>
              <a:buAutoNum type="arabicPeriod"/>
            </a:pPr>
            <a:r>
              <a:rPr lang="pl-PL" dirty="0">
                <a:latin typeface="Verdana" panose="020B0604030504040204" pitchFamily="34" charset="0"/>
              </a:rPr>
              <a:t>Register in-proces </a:t>
            </a:r>
            <a:r>
              <a:rPr lang="pl-PL" dirty="0" err="1">
                <a:latin typeface="Verdana" panose="020B0604030504040204" pitchFamily="34" charset="0"/>
              </a:rPr>
              <a:t>background</a:t>
            </a:r>
            <a:r>
              <a:rPr lang="pl-PL" dirty="0">
                <a:latin typeface="Verdana" panose="020B0604030504040204" pitchFamily="34" charset="0"/>
              </a:rPr>
              <a:t> </a:t>
            </a:r>
            <a:r>
              <a:rPr lang="pl-PL" dirty="0" err="1">
                <a:latin typeface="Verdana" panose="020B0604030504040204" pitchFamily="34" charset="0"/>
              </a:rPr>
              <a:t>task</a:t>
            </a:r>
            <a:r>
              <a:rPr lang="pl-PL" dirty="0">
                <a:latin typeface="Verdana" panose="020B0604030504040204" pitchFamily="34" charset="0"/>
              </a:rPr>
              <a:t> (with </a:t>
            </a:r>
            <a:r>
              <a:rPr lang="pl-PL" dirty="0" err="1">
                <a:latin typeface="Verdana" panose="020B0604030504040204" pitchFamily="34" charset="0"/>
              </a:rPr>
              <a:t>Debug.WriteLine</a:t>
            </a:r>
            <a:r>
              <a:rPr lang="pl-PL" dirty="0">
                <a:latin typeface="Verdana" panose="020B0604030504040204" pitchFamily="34" charset="0"/>
              </a:rPr>
              <a:t>)</a:t>
            </a:r>
            <a:endParaRPr lang="en-GB" dirty="0">
              <a:latin typeface="Verdana" panose="020B0604030504040204" pitchFamily="34" charset="0"/>
            </a:endParaRPr>
          </a:p>
        </p:txBody>
      </p:sp>
    </p:spTree>
    <p:extLst>
      <p:ext uri="{BB962C8B-B14F-4D97-AF65-F5344CB8AC3E}">
        <p14:creationId xmlns:p14="http://schemas.microsoft.com/office/powerpoint/2010/main" val="2140396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47</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a:t>Storage</a:t>
            </a:r>
            <a:endParaRPr lang="en-GB" sz="6600" dirty="0"/>
          </a:p>
        </p:txBody>
      </p:sp>
    </p:spTree>
    <p:extLst>
      <p:ext uri="{BB962C8B-B14F-4D97-AF65-F5344CB8AC3E}">
        <p14:creationId xmlns:p14="http://schemas.microsoft.com/office/powerpoint/2010/main" val="3662606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Application Data</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48</a:t>
            </a:fld>
            <a:endParaRPr lang="en-US" dirty="0"/>
          </a:p>
        </p:txBody>
      </p:sp>
      <p:sp>
        <p:nvSpPr>
          <p:cNvPr id="7" name="Prostokąt 6">
            <a:extLst>
              <a:ext uri="{FF2B5EF4-FFF2-40B4-BE49-F238E27FC236}">
                <a16:creationId xmlns:a16="http://schemas.microsoft.com/office/drawing/2014/main" id="{39438274-A834-44A6-A3BC-B6361347B3CA}"/>
              </a:ext>
            </a:extLst>
          </p:cNvPr>
          <p:cNvSpPr/>
          <p:nvPr/>
        </p:nvSpPr>
        <p:spPr>
          <a:xfrm>
            <a:off x="2542980" y="2708900"/>
            <a:ext cx="2232310" cy="7201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err="1">
                <a:solidFill>
                  <a:schemeClr val="tx1"/>
                </a:solidFill>
              </a:rPr>
              <a:t>App</a:t>
            </a:r>
            <a:r>
              <a:rPr lang="pl-PL" sz="2000" b="1" dirty="0">
                <a:solidFill>
                  <a:schemeClr val="tx1"/>
                </a:solidFill>
              </a:rPr>
              <a:t> Data</a:t>
            </a:r>
            <a:endParaRPr lang="en-GB" sz="2000" b="1" dirty="0">
              <a:solidFill>
                <a:schemeClr val="tx1"/>
              </a:solidFill>
            </a:endParaRPr>
          </a:p>
        </p:txBody>
      </p:sp>
      <p:sp>
        <p:nvSpPr>
          <p:cNvPr id="8" name="Prostokąt 7">
            <a:extLst>
              <a:ext uri="{FF2B5EF4-FFF2-40B4-BE49-F238E27FC236}">
                <a16:creationId xmlns:a16="http://schemas.microsoft.com/office/drawing/2014/main" id="{6107A6D3-9857-4022-987A-7FBE9B9A0C4B}"/>
              </a:ext>
            </a:extLst>
          </p:cNvPr>
          <p:cNvSpPr/>
          <p:nvPr/>
        </p:nvSpPr>
        <p:spPr>
          <a:xfrm>
            <a:off x="6456050" y="2708900"/>
            <a:ext cx="2232310" cy="7201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tx1"/>
                </a:solidFill>
              </a:rPr>
              <a:t>User Data</a:t>
            </a:r>
            <a:endParaRPr lang="en-GB" sz="2000" b="1" dirty="0">
              <a:solidFill>
                <a:schemeClr val="tx1"/>
              </a:solidFill>
            </a:endParaRPr>
          </a:p>
        </p:txBody>
      </p:sp>
      <p:sp>
        <p:nvSpPr>
          <p:cNvPr id="15" name="pole tekstowe 14">
            <a:extLst>
              <a:ext uri="{FF2B5EF4-FFF2-40B4-BE49-F238E27FC236}">
                <a16:creationId xmlns:a16="http://schemas.microsoft.com/office/drawing/2014/main" id="{8A81FCB0-0C1B-400B-A7CE-BE952342FAB7}"/>
              </a:ext>
            </a:extLst>
          </p:cNvPr>
          <p:cNvSpPr txBox="1"/>
          <p:nvPr/>
        </p:nvSpPr>
        <p:spPr bwMode="auto">
          <a:xfrm>
            <a:off x="5497985" y="2852920"/>
            <a:ext cx="256480"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dirty="0">
                <a:latin typeface="Verdana" panose="020B0604030504040204" pitchFamily="34" charset="0"/>
              </a:rPr>
              <a:t>vs</a:t>
            </a:r>
            <a:endParaRPr lang="en-GB" dirty="0">
              <a:latin typeface="Verdana" panose="020B0604030504040204" pitchFamily="34" charset="0"/>
            </a:endParaRPr>
          </a:p>
        </p:txBody>
      </p:sp>
    </p:spTree>
    <p:extLst>
      <p:ext uri="{BB962C8B-B14F-4D97-AF65-F5344CB8AC3E}">
        <p14:creationId xmlns:p14="http://schemas.microsoft.com/office/powerpoint/2010/main" val="599487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Application Data</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49</a:t>
            </a:fld>
            <a:endParaRPr lang="en-US" dirty="0"/>
          </a:p>
        </p:txBody>
      </p:sp>
      <p:sp>
        <p:nvSpPr>
          <p:cNvPr id="7" name="Prostokąt 6">
            <a:extLst>
              <a:ext uri="{FF2B5EF4-FFF2-40B4-BE49-F238E27FC236}">
                <a16:creationId xmlns:a16="http://schemas.microsoft.com/office/drawing/2014/main" id="{39438274-A834-44A6-A3BC-B6361347B3CA}"/>
              </a:ext>
            </a:extLst>
          </p:cNvPr>
          <p:cNvSpPr/>
          <p:nvPr/>
        </p:nvSpPr>
        <p:spPr>
          <a:xfrm>
            <a:off x="1703390" y="1370978"/>
            <a:ext cx="2232310" cy="7201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err="1">
                <a:solidFill>
                  <a:schemeClr val="tx1"/>
                </a:solidFill>
              </a:rPr>
              <a:t>App</a:t>
            </a:r>
            <a:r>
              <a:rPr lang="pl-PL" sz="2000" b="1" dirty="0">
                <a:solidFill>
                  <a:schemeClr val="tx1"/>
                </a:solidFill>
              </a:rPr>
              <a:t> Data</a:t>
            </a:r>
            <a:endParaRPr lang="en-GB" sz="2000" b="1" dirty="0">
              <a:solidFill>
                <a:schemeClr val="tx1"/>
              </a:solidFill>
            </a:endParaRPr>
          </a:p>
        </p:txBody>
      </p:sp>
      <p:sp>
        <p:nvSpPr>
          <p:cNvPr id="10" name="Prostokąt 9">
            <a:extLst>
              <a:ext uri="{FF2B5EF4-FFF2-40B4-BE49-F238E27FC236}">
                <a16:creationId xmlns:a16="http://schemas.microsoft.com/office/drawing/2014/main" id="{C65FD3C1-61F8-49BF-9A8F-BC9B6FE9F906}"/>
              </a:ext>
            </a:extLst>
          </p:cNvPr>
          <p:cNvSpPr/>
          <p:nvPr/>
        </p:nvSpPr>
        <p:spPr>
          <a:xfrm>
            <a:off x="1199320" y="2636890"/>
            <a:ext cx="8785220" cy="2954655"/>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pl-PL" dirty="0" err="1"/>
              <a:t>App</a:t>
            </a:r>
            <a:r>
              <a:rPr lang="pl-PL" dirty="0"/>
              <a:t> </a:t>
            </a:r>
            <a:r>
              <a:rPr lang="pl-PL" dirty="0" err="1"/>
              <a:t>installed</a:t>
            </a:r>
            <a:r>
              <a:rPr lang="pl-PL" dirty="0"/>
              <a:t> = per-</a:t>
            </a:r>
            <a:r>
              <a:rPr lang="pl-PL" dirty="0" err="1"/>
              <a:t>user</a:t>
            </a:r>
            <a:r>
              <a:rPr lang="pl-PL" dirty="0"/>
              <a:t> data stores </a:t>
            </a:r>
            <a:r>
              <a:rPr lang="pl-PL" dirty="0" err="1"/>
              <a:t>created</a:t>
            </a:r>
            <a:endParaRPr lang="pl-PL" dirty="0"/>
          </a:p>
          <a:p>
            <a:pPr marL="285750" indent="-285750">
              <a:spcBef>
                <a:spcPts val="600"/>
              </a:spcBef>
              <a:spcAft>
                <a:spcPts val="600"/>
              </a:spcAft>
              <a:buFont typeface="Arial" panose="020B0604020202020204" pitchFamily="34" charset="0"/>
              <a:buChar char="•"/>
            </a:pPr>
            <a:r>
              <a:rPr lang="pl-PL" dirty="0"/>
              <a:t>Data </a:t>
            </a:r>
            <a:r>
              <a:rPr lang="pl-PL" dirty="0" err="1"/>
              <a:t>isolated</a:t>
            </a:r>
            <a:r>
              <a:rPr lang="pl-PL" dirty="0"/>
              <a:t> from </a:t>
            </a:r>
            <a:r>
              <a:rPr lang="pl-PL" dirty="0" err="1"/>
              <a:t>other</a:t>
            </a:r>
            <a:r>
              <a:rPr lang="pl-PL" dirty="0"/>
              <a:t> </a:t>
            </a:r>
            <a:r>
              <a:rPr lang="pl-PL" dirty="0" err="1"/>
              <a:t>apps</a:t>
            </a:r>
            <a:r>
              <a:rPr lang="pl-PL" dirty="0"/>
              <a:t> and </a:t>
            </a:r>
            <a:r>
              <a:rPr lang="pl-PL" dirty="0" err="1"/>
              <a:t>users</a:t>
            </a:r>
            <a:endParaRPr lang="pl-PL" dirty="0"/>
          </a:p>
          <a:p>
            <a:pPr marL="285750" indent="-285750">
              <a:spcBef>
                <a:spcPts val="600"/>
              </a:spcBef>
              <a:spcAft>
                <a:spcPts val="600"/>
              </a:spcAft>
              <a:buFont typeface="Arial" panose="020B0604020202020204" pitchFamily="34" charset="0"/>
              <a:buChar char="•"/>
            </a:pPr>
            <a:r>
              <a:rPr lang="pl-PL" dirty="0" err="1"/>
              <a:t>Managed</a:t>
            </a:r>
            <a:r>
              <a:rPr lang="pl-PL" dirty="0"/>
              <a:t> by the system</a:t>
            </a:r>
          </a:p>
          <a:p>
            <a:pPr marL="285750" indent="-285750">
              <a:spcBef>
                <a:spcPts val="600"/>
              </a:spcBef>
              <a:spcAft>
                <a:spcPts val="600"/>
              </a:spcAft>
              <a:buFont typeface="Arial" panose="020B0604020202020204" pitchFamily="34" charset="0"/>
              <a:buChar char="•"/>
            </a:pPr>
            <a:r>
              <a:rPr lang="pl-PL" dirty="0" err="1"/>
              <a:t>App</a:t>
            </a:r>
            <a:r>
              <a:rPr lang="pl-PL" dirty="0"/>
              <a:t> </a:t>
            </a:r>
            <a:r>
              <a:rPr lang="pl-PL" dirty="0" err="1"/>
              <a:t>removed</a:t>
            </a:r>
            <a:r>
              <a:rPr lang="pl-PL" dirty="0"/>
              <a:t> = data </a:t>
            </a:r>
            <a:r>
              <a:rPr lang="pl-PL" dirty="0" err="1"/>
              <a:t>lost</a:t>
            </a:r>
            <a:endParaRPr lang="pl-PL" dirty="0"/>
          </a:p>
          <a:p>
            <a:pPr marL="285750" indent="-285750">
              <a:spcBef>
                <a:spcPts val="600"/>
              </a:spcBef>
              <a:spcAft>
                <a:spcPts val="600"/>
              </a:spcAft>
              <a:buFont typeface="Arial" panose="020B0604020202020204" pitchFamily="34" charset="0"/>
              <a:buChar char="•"/>
            </a:pPr>
            <a:r>
              <a:rPr lang="pl-PL" dirty="0" err="1"/>
              <a:t>Don’t</a:t>
            </a:r>
            <a:r>
              <a:rPr lang="pl-PL" dirty="0"/>
              <a:t> </a:t>
            </a:r>
            <a:r>
              <a:rPr lang="pl-PL" dirty="0" err="1"/>
              <a:t>store</a:t>
            </a:r>
            <a:r>
              <a:rPr lang="pl-PL" dirty="0"/>
              <a:t> </a:t>
            </a:r>
            <a:r>
              <a:rPr lang="pl-PL" dirty="0" err="1"/>
              <a:t>valuable</a:t>
            </a:r>
            <a:r>
              <a:rPr lang="pl-PL" dirty="0"/>
              <a:t> </a:t>
            </a:r>
            <a:r>
              <a:rPr lang="pl-PL" dirty="0" err="1"/>
              <a:t>user</a:t>
            </a:r>
            <a:r>
              <a:rPr lang="pl-PL" dirty="0"/>
              <a:t> data</a:t>
            </a:r>
          </a:p>
          <a:p>
            <a:pPr marL="285750" indent="-285750">
              <a:spcBef>
                <a:spcPts val="600"/>
              </a:spcBef>
              <a:spcAft>
                <a:spcPts val="600"/>
              </a:spcAft>
              <a:buFont typeface="Arial" panose="020B0604020202020204" pitchFamily="34" charset="0"/>
              <a:buChar char="•"/>
            </a:pPr>
            <a:r>
              <a:rPr lang="pl-PL" dirty="0" err="1"/>
              <a:t>Store</a:t>
            </a:r>
            <a:r>
              <a:rPr lang="pl-PL" dirty="0"/>
              <a:t> </a:t>
            </a:r>
            <a:r>
              <a:rPr lang="en-US" dirty="0"/>
              <a:t>app-specific user preferences, settings, and favorites</a:t>
            </a:r>
            <a:endParaRPr lang="pl-PL" dirty="0"/>
          </a:p>
          <a:p>
            <a:pPr marL="285750" indent="-285750">
              <a:spcBef>
                <a:spcPts val="600"/>
              </a:spcBef>
              <a:spcAft>
                <a:spcPts val="600"/>
              </a:spcAft>
              <a:buFont typeface="Arial" panose="020B0604020202020204" pitchFamily="34" charset="0"/>
              <a:buChar char="•"/>
            </a:pPr>
            <a:r>
              <a:rPr lang="pl-PL" dirty="0" err="1"/>
              <a:t>Accessible</a:t>
            </a:r>
            <a:r>
              <a:rPr lang="pl-PL" dirty="0"/>
              <a:t> with </a:t>
            </a:r>
            <a:r>
              <a:rPr lang="en-GB" dirty="0" err="1"/>
              <a:t>ms-appdata</a:t>
            </a:r>
            <a:r>
              <a:rPr lang="en-GB" dirty="0"/>
              <a:t>:</a:t>
            </a:r>
            <a:r>
              <a:rPr lang="pl-PL" dirty="0"/>
              <a:t>//</a:t>
            </a:r>
            <a:r>
              <a:rPr lang="pl-PL" dirty="0" err="1"/>
              <a:t>local</a:t>
            </a:r>
            <a:endParaRPr lang="en-GB" dirty="0"/>
          </a:p>
        </p:txBody>
      </p:sp>
    </p:spTree>
    <p:extLst>
      <p:ext uri="{BB962C8B-B14F-4D97-AF65-F5344CB8AC3E}">
        <p14:creationId xmlns:p14="http://schemas.microsoft.com/office/powerpoint/2010/main" val="194706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F93340B5-2047-4ECF-8C41-895DA2EE4B22}"/>
              </a:ext>
            </a:extLst>
          </p:cNvPr>
          <p:cNvSpPr>
            <a:spLocks noGrp="1"/>
          </p:cNvSpPr>
          <p:nvPr>
            <p:ph type="ftr" sz="quarter" idx="11"/>
          </p:nvPr>
        </p:nvSpPr>
        <p:spPr/>
        <p:txBody>
          <a:bodyPr/>
          <a:lstStyle/>
          <a:p>
            <a:r>
              <a:rPr lang="en-US" dirty="0"/>
              <a:t>© 2020 Capgemini. All rights reserved.</a:t>
            </a:r>
          </a:p>
        </p:txBody>
      </p:sp>
      <p:sp>
        <p:nvSpPr>
          <p:cNvPr id="3" name="Symbol zastępczy numeru slajdu 2">
            <a:extLst>
              <a:ext uri="{FF2B5EF4-FFF2-40B4-BE49-F238E27FC236}">
                <a16:creationId xmlns:a16="http://schemas.microsoft.com/office/drawing/2014/main" id="{21C53F8F-17AB-4080-8E70-34399C5A8A18}"/>
              </a:ext>
            </a:extLst>
          </p:cNvPr>
          <p:cNvSpPr>
            <a:spLocks noGrp="1"/>
          </p:cNvSpPr>
          <p:nvPr>
            <p:ph type="sldNum" sz="quarter" idx="12"/>
          </p:nvPr>
        </p:nvSpPr>
        <p:spPr/>
        <p:txBody>
          <a:bodyPr/>
          <a:lstStyle/>
          <a:p>
            <a:fld id="{DD205EFF-948D-4AF6-B54C-65639188FB5F}" type="slidenum">
              <a:rPr lang="en-US" smtClean="0"/>
              <a:pPr/>
              <a:t>5</a:t>
            </a:fld>
            <a:endParaRPr lang="en-US" dirty="0"/>
          </a:p>
        </p:txBody>
      </p:sp>
      <p:graphicFrame>
        <p:nvGraphicFramePr>
          <p:cNvPr id="8" name="Diagram 7">
            <a:extLst>
              <a:ext uri="{FF2B5EF4-FFF2-40B4-BE49-F238E27FC236}">
                <a16:creationId xmlns:a16="http://schemas.microsoft.com/office/drawing/2014/main" id="{E0A84D3F-D86F-48B2-BBE6-D02E9F609197}"/>
              </a:ext>
            </a:extLst>
          </p:cNvPr>
          <p:cNvGraphicFramePr/>
          <p:nvPr>
            <p:extLst>
              <p:ext uri="{D42A27DB-BD31-4B8C-83A1-F6EECF244321}">
                <p14:modId xmlns:p14="http://schemas.microsoft.com/office/powerpoint/2010/main" val="2240474824"/>
              </p:ext>
            </p:extLst>
          </p:nvPr>
        </p:nvGraphicFramePr>
        <p:xfrm>
          <a:off x="1199320" y="980660"/>
          <a:ext cx="943331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Prostokąt 10">
            <a:extLst>
              <a:ext uri="{FF2B5EF4-FFF2-40B4-BE49-F238E27FC236}">
                <a16:creationId xmlns:a16="http://schemas.microsoft.com/office/drawing/2014/main" id="{2204E9C6-523D-4CDB-BD95-DF70425C98C7}"/>
              </a:ext>
            </a:extLst>
          </p:cNvPr>
          <p:cNvSpPr/>
          <p:nvPr/>
        </p:nvSpPr>
        <p:spPr>
          <a:xfrm>
            <a:off x="3593744" y="304356"/>
            <a:ext cx="5004512" cy="523220"/>
          </a:xfrm>
          <a:prstGeom prst="rect">
            <a:avLst/>
          </a:prstGeom>
        </p:spPr>
        <p:txBody>
          <a:bodyPr wrap="none">
            <a:spAutoFit/>
          </a:bodyPr>
          <a:lstStyle/>
          <a:p>
            <a:r>
              <a:rPr lang="en-US" sz="2800" b="1" u="sng" dirty="0">
                <a:solidFill>
                  <a:schemeClr val="accent1">
                    <a:lumMod val="75000"/>
                  </a:schemeClr>
                </a:solidFill>
                <a:latin typeface="Segoe UI" panose="020B0502040204020203" pitchFamily="34" charset="0"/>
              </a:rPr>
              <a:t>U</a:t>
            </a:r>
            <a:r>
              <a:rPr lang="en-US" sz="2800" b="1" dirty="0">
                <a:solidFill>
                  <a:schemeClr val="accent1">
                    <a:lumMod val="75000"/>
                  </a:schemeClr>
                </a:solidFill>
                <a:latin typeface="Segoe UI" panose="020B0502040204020203" pitchFamily="34" charset="0"/>
              </a:rPr>
              <a:t>niversal </a:t>
            </a:r>
            <a:r>
              <a:rPr lang="en-US" sz="2800" b="1" u="sng" dirty="0">
                <a:solidFill>
                  <a:schemeClr val="accent1">
                    <a:lumMod val="75000"/>
                  </a:schemeClr>
                </a:solidFill>
                <a:latin typeface="Segoe UI" panose="020B0502040204020203" pitchFamily="34" charset="0"/>
              </a:rPr>
              <a:t>W</a:t>
            </a:r>
            <a:r>
              <a:rPr lang="en-US" sz="2800" b="1" dirty="0">
                <a:solidFill>
                  <a:schemeClr val="accent1">
                    <a:lumMod val="75000"/>
                  </a:schemeClr>
                </a:solidFill>
                <a:latin typeface="Segoe UI" panose="020B0502040204020203" pitchFamily="34" charset="0"/>
              </a:rPr>
              <a:t>indows </a:t>
            </a:r>
            <a:r>
              <a:rPr lang="en-US" sz="2800" b="1" u="sng" dirty="0">
                <a:solidFill>
                  <a:schemeClr val="accent1">
                    <a:lumMod val="75000"/>
                  </a:schemeClr>
                </a:solidFill>
                <a:latin typeface="Segoe UI" panose="020B0502040204020203" pitchFamily="34" charset="0"/>
              </a:rPr>
              <a:t>P</a:t>
            </a:r>
            <a:r>
              <a:rPr lang="en-US" sz="2800" b="1" dirty="0">
                <a:solidFill>
                  <a:schemeClr val="accent1">
                    <a:lumMod val="75000"/>
                  </a:schemeClr>
                </a:solidFill>
                <a:latin typeface="Segoe UI" panose="020B0502040204020203" pitchFamily="34" charset="0"/>
              </a:rPr>
              <a:t>latform</a:t>
            </a:r>
            <a:endParaRPr lang="en-US" sz="2800" b="1" i="0" dirty="0">
              <a:solidFill>
                <a:schemeClr val="accent1">
                  <a:lumMod val="75000"/>
                </a:schemeClr>
              </a:solidFill>
              <a:effectLst/>
              <a:latin typeface="Segoe UI" panose="020B0502040204020203" pitchFamily="34" charset="0"/>
            </a:endParaRPr>
          </a:p>
        </p:txBody>
      </p:sp>
    </p:spTree>
    <p:extLst>
      <p:ext uri="{BB962C8B-B14F-4D97-AF65-F5344CB8AC3E}">
        <p14:creationId xmlns:p14="http://schemas.microsoft.com/office/powerpoint/2010/main" val="148618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Application Data</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50</a:t>
            </a:fld>
            <a:endParaRPr lang="en-US" dirty="0"/>
          </a:p>
        </p:txBody>
      </p:sp>
      <p:sp>
        <p:nvSpPr>
          <p:cNvPr id="7" name="Prostokąt 6">
            <a:extLst>
              <a:ext uri="{FF2B5EF4-FFF2-40B4-BE49-F238E27FC236}">
                <a16:creationId xmlns:a16="http://schemas.microsoft.com/office/drawing/2014/main" id="{39438274-A834-44A6-A3BC-B6361347B3CA}"/>
              </a:ext>
            </a:extLst>
          </p:cNvPr>
          <p:cNvSpPr/>
          <p:nvPr/>
        </p:nvSpPr>
        <p:spPr>
          <a:xfrm>
            <a:off x="5039340" y="408223"/>
            <a:ext cx="2232310" cy="7201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err="1">
                <a:solidFill>
                  <a:schemeClr val="tx1"/>
                </a:solidFill>
              </a:rPr>
              <a:t>App</a:t>
            </a:r>
            <a:r>
              <a:rPr lang="pl-PL" sz="2000" b="1" dirty="0">
                <a:solidFill>
                  <a:schemeClr val="tx1"/>
                </a:solidFill>
              </a:rPr>
              <a:t> Data</a:t>
            </a:r>
            <a:endParaRPr lang="en-GB" sz="2000" b="1" dirty="0">
              <a:solidFill>
                <a:schemeClr val="tx1"/>
              </a:solidFill>
            </a:endParaRPr>
          </a:p>
        </p:txBody>
      </p:sp>
      <p:cxnSp>
        <p:nvCxnSpPr>
          <p:cNvPr id="11" name="Łącznik prosty ze strzałką 10">
            <a:extLst>
              <a:ext uri="{FF2B5EF4-FFF2-40B4-BE49-F238E27FC236}">
                <a16:creationId xmlns:a16="http://schemas.microsoft.com/office/drawing/2014/main" id="{5E9A475F-D60F-4F3A-AE7C-49F01D3977EE}"/>
              </a:ext>
            </a:extLst>
          </p:cNvPr>
          <p:cNvCxnSpPr/>
          <p:nvPr/>
        </p:nvCxnSpPr>
        <p:spPr>
          <a:xfrm flipH="1">
            <a:off x="4307767" y="1327203"/>
            <a:ext cx="1728000" cy="79200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a:extLst>
              <a:ext uri="{FF2B5EF4-FFF2-40B4-BE49-F238E27FC236}">
                <a16:creationId xmlns:a16="http://schemas.microsoft.com/office/drawing/2014/main" id="{0D422D7F-13BF-4489-8F6C-764A0B18F002}"/>
              </a:ext>
            </a:extLst>
          </p:cNvPr>
          <p:cNvCxnSpPr>
            <a:cxnSpLocks/>
          </p:cNvCxnSpPr>
          <p:nvPr/>
        </p:nvCxnSpPr>
        <p:spPr>
          <a:xfrm>
            <a:off x="6396057" y="1327203"/>
            <a:ext cx="1728000" cy="79200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Prostokąt 12">
            <a:extLst>
              <a:ext uri="{FF2B5EF4-FFF2-40B4-BE49-F238E27FC236}">
                <a16:creationId xmlns:a16="http://schemas.microsoft.com/office/drawing/2014/main" id="{F784CBB5-5116-49EB-B7DC-83D645B13D4E}"/>
              </a:ext>
            </a:extLst>
          </p:cNvPr>
          <p:cNvSpPr/>
          <p:nvPr/>
        </p:nvSpPr>
        <p:spPr>
          <a:xfrm>
            <a:off x="2183470" y="2286229"/>
            <a:ext cx="2232310" cy="7201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Settings</a:t>
            </a:r>
            <a:endParaRPr lang="en-GB" sz="1400" dirty="0">
              <a:solidFill>
                <a:schemeClr val="tx1"/>
              </a:solidFill>
            </a:endParaRPr>
          </a:p>
        </p:txBody>
      </p:sp>
      <p:sp>
        <p:nvSpPr>
          <p:cNvPr id="14" name="Prostokąt 13">
            <a:extLst>
              <a:ext uri="{FF2B5EF4-FFF2-40B4-BE49-F238E27FC236}">
                <a16:creationId xmlns:a16="http://schemas.microsoft.com/office/drawing/2014/main" id="{58764EF1-BB3C-4BB8-B1F4-D553E278DD92}"/>
              </a:ext>
            </a:extLst>
          </p:cNvPr>
          <p:cNvSpPr/>
          <p:nvPr/>
        </p:nvSpPr>
        <p:spPr>
          <a:xfrm>
            <a:off x="7680220" y="2286229"/>
            <a:ext cx="2232310" cy="7201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Files</a:t>
            </a:r>
            <a:endParaRPr lang="en-GB" sz="1400" dirty="0">
              <a:solidFill>
                <a:schemeClr val="tx1"/>
              </a:solidFill>
            </a:endParaRPr>
          </a:p>
        </p:txBody>
      </p:sp>
      <p:cxnSp>
        <p:nvCxnSpPr>
          <p:cNvPr id="19" name="Łącznik prosty ze strzałką 18">
            <a:extLst>
              <a:ext uri="{FF2B5EF4-FFF2-40B4-BE49-F238E27FC236}">
                <a16:creationId xmlns:a16="http://schemas.microsoft.com/office/drawing/2014/main" id="{9A6EC44B-6712-4C68-9719-FD151E5280F8}"/>
              </a:ext>
            </a:extLst>
          </p:cNvPr>
          <p:cNvCxnSpPr>
            <a:cxnSpLocks/>
          </p:cNvCxnSpPr>
          <p:nvPr/>
        </p:nvCxnSpPr>
        <p:spPr>
          <a:xfrm flipH="1">
            <a:off x="2567509" y="3173354"/>
            <a:ext cx="586800" cy="105480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a:extLst>
              <a:ext uri="{FF2B5EF4-FFF2-40B4-BE49-F238E27FC236}">
                <a16:creationId xmlns:a16="http://schemas.microsoft.com/office/drawing/2014/main" id="{2050B8B5-B98E-498D-8B39-F15CFE6A69F0}"/>
              </a:ext>
            </a:extLst>
          </p:cNvPr>
          <p:cNvCxnSpPr>
            <a:cxnSpLocks/>
          </p:cNvCxnSpPr>
          <p:nvPr/>
        </p:nvCxnSpPr>
        <p:spPr>
          <a:xfrm>
            <a:off x="3516902" y="3158358"/>
            <a:ext cx="586308" cy="1053364"/>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Prostokąt 20">
            <a:extLst>
              <a:ext uri="{FF2B5EF4-FFF2-40B4-BE49-F238E27FC236}">
                <a16:creationId xmlns:a16="http://schemas.microsoft.com/office/drawing/2014/main" id="{C49FCB3B-910E-415B-98C6-1B0673F637A6}"/>
              </a:ext>
            </a:extLst>
          </p:cNvPr>
          <p:cNvSpPr/>
          <p:nvPr/>
        </p:nvSpPr>
        <p:spPr>
          <a:xfrm>
            <a:off x="983290" y="4350438"/>
            <a:ext cx="2232310" cy="720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Local</a:t>
            </a:r>
            <a:endParaRPr lang="en-GB" sz="1400" dirty="0">
              <a:solidFill>
                <a:schemeClr val="tx1"/>
              </a:solidFill>
            </a:endParaRPr>
          </a:p>
        </p:txBody>
      </p:sp>
      <p:sp>
        <p:nvSpPr>
          <p:cNvPr id="22" name="Prostokąt 21">
            <a:extLst>
              <a:ext uri="{FF2B5EF4-FFF2-40B4-BE49-F238E27FC236}">
                <a16:creationId xmlns:a16="http://schemas.microsoft.com/office/drawing/2014/main" id="{9302BAF7-D7E3-41E4-8FD3-A4AE103B9B13}"/>
              </a:ext>
            </a:extLst>
          </p:cNvPr>
          <p:cNvSpPr/>
          <p:nvPr/>
        </p:nvSpPr>
        <p:spPr>
          <a:xfrm>
            <a:off x="3335322" y="4356553"/>
            <a:ext cx="2232310" cy="720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Roaming</a:t>
            </a:r>
            <a:endParaRPr lang="en-GB" sz="1400" dirty="0">
              <a:solidFill>
                <a:schemeClr val="tx1"/>
              </a:solidFill>
            </a:endParaRPr>
          </a:p>
        </p:txBody>
      </p:sp>
      <p:cxnSp>
        <p:nvCxnSpPr>
          <p:cNvPr id="24" name="Łącznik prosty ze strzałką 23">
            <a:extLst>
              <a:ext uri="{FF2B5EF4-FFF2-40B4-BE49-F238E27FC236}">
                <a16:creationId xmlns:a16="http://schemas.microsoft.com/office/drawing/2014/main" id="{A9D7D7B5-EBB7-466C-8526-C12E86AFA28E}"/>
              </a:ext>
            </a:extLst>
          </p:cNvPr>
          <p:cNvCxnSpPr>
            <a:cxnSpLocks/>
          </p:cNvCxnSpPr>
          <p:nvPr/>
        </p:nvCxnSpPr>
        <p:spPr>
          <a:xfrm flipH="1">
            <a:off x="7768246" y="3162480"/>
            <a:ext cx="586800" cy="105480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a:extLst>
              <a:ext uri="{FF2B5EF4-FFF2-40B4-BE49-F238E27FC236}">
                <a16:creationId xmlns:a16="http://schemas.microsoft.com/office/drawing/2014/main" id="{71167B98-BA02-4FA2-BFBD-767C38DB5503}"/>
              </a:ext>
            </a:extLst>
          </p:cNvPr>
          <p:cNvCxnSpPr>
            <a:cxnSpLocks/>
          </p:cNvCxnSpPr>
          <p:nvPr/>
        </p:nvCxnSpPr>
        <p:spPr>
          <a:xfrm>
            <a:off x="9149699" y="3147484"/>
            <a:ext cx="586308" cy="1053364"/>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556A849D-F518-44D1-A2DA-E20670D6C763}"/>
              </a:ext>
            </a:extLst>
          </p:cNvPr>
          <p:cNvSpPr/>
          <p:nvPr/>
        </p:nvSpPr>
        <p:spPr>
          <a:xfrm>
            <a:off x="6184027" y="4339564"/>
            <a:ext cx="2232310" cy="720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Local</a:t>
            </a:r>
            <a:endParaRPr lang="en-GB" sz="1400" dirty="0">
              <a:solidFill>
                <a:schemeClr val="tx1"/>
              </a:solidFill>
            </a:endParaRPr>
          </a:p>
        </p:txBody>
      </p:sp>
      <p:sp>
        <p:nvSpPr>
          <p:cNvPr id="27" name="Prostokąt 26">
            <a:extLst>
              <a:ext uri="{FF2B5EF4-FFF2-40B4-BE49-F238E27FC236}">
                <a16:creationId xmlns:a16="http://schemas.microsoft.com/office/drawing/2014/main" id="{D4DE84B1-3E27-41DB-B48F-BF0C4B86482C}"/>
              </a:ext>
            </a:extLst>
          </p:cNvPr>
          <p:cNvSpPr/>
          <p:nvPr/>
        </p:nvSpPr>
        <p:spPr>
          <a:xfrm>
            <a:off x="9696500" y="4345679"/>
            <a:ext cx="2232310" cy="720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Roaming</a:t>
            </a:r>
            <a:endParaRPr lang="en-GB" sz="1400" dirty="0">
              <a:solidFill>
                <a:schemeClr val="tx1"/>
              </a:solidFill>
            </a:endParaRPr>
          </a:p>
        </p:txBody>
      </p:sp>
      <p:sp>
        <p:nvSpPr>
          <p:cNvPr id="28" name="Prostokąt 27">
            <a:extLst>
              <a:ext uri="{FF2B5EF4-FFF2-40B4-BE49-F238E27FC236}">
                <a16:creationId xmlns:a16="http://schemas.microsoft.com/office/drawing/2014/main" id="{2C18F8E9-94A8-4A96-8232-A70FE693218A}"/>
              </a:ext>
            </a:extLst>
          </p:cNvPr>
          <p:cNvSpPr/>
          <p:nvPr/>
        </p:nvSpPr>
        <p:spPr>
          <a:xfrm>
            <a:off x="6553037" y="5574170"/>
            <a:ext cx="2232310" cy="720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solidFill>
              </a:rPr>
              <a:t>Cache</a:t>
            </a:r>
            <a:endParaRPr lang="en-GB" sz="1400" dirty="0">
              <a:solidFill>
                <a:schemeClr val="tx1"/>
              </a:solidFill>
            </a:endParaRPr>
          </a:p>
        </p:txBody>
      </p:sp>
      <p:sp>
        <p:nvSpPr>
          <p:cNvPr id="29" name="Prostokąt 28">
            <a:extLst>
              <a:ext uri="{FF2B5EF4-FFF2-40B4-BE49-F238E27FC236}">
                <a16:creationId xmlns:a16="http://schemas.microsoft.com/office/drawing/2014/main" id="{19FC112C-D72C-4F36-8A38-210AFCFAA3FE}"/>
              </a:ext>
            </a:extLst>
          </p:cNvPr>
          <p:cNvSpPr/>
          <p:nvPr/>
        </p:nvSpPr>
        <p:spPr>
          <a:xfrm>
            <a:off x="8905069" y="5580285"/>
            <a:ext cx="2232310" cy="720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err="1">
                <a:solidFill>
                  <a:schemeClr val="tx1"/>
                </a:solidFill>
              </a:rPr>
              <a:t>Temporary</a:t>
            </a:r>
            <a:endParaRPr lang="en-GB" sz="1400" dirty="0">
              <a:solidFill>
                <a:schemeClr val="tx1"/>
              </a:solidFill>
            </a:endParaRPr>
          </a:p>
        </p:txBody>
      </p:sp>
      <p:cxnSp>
        <p:nvCxnSpPr>
          <p:cNvPr id="30" name="Łącznik prosty ze strzałką 29">
            <a:extLst>
              <a:ext uri="{FF2B5EF4-FFF2-40B4-BE49-F238E27FC236}">
                <a16:creationId xmlns:a16="http://schemas.microsoft.com/office/drawing/2014/main" id="{01F0A942-B470-40D5-961B-9F743EBFAF55}"/>
              </a:ext>
            </a:extLst>
          </p:cNvPr>
          <p:cNvCxnSpPr>
            <a:cxnSpLocks/>
          </p:cNvCxnSpPr>
          <p:nvPr/>
        </p:nvCxnSpPr>
        <p:spPr>
          <a:xfrm>
            <a:off x="8616350" y="3140960"/>
            <a:ext cx="0" cy="2377161"/>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Łącznik prosty ze strzałką 30">
            <a:extLst>
              <a:ext uri="{FF2B5EF4-FFF2-40B4-BE49-F238E27FC236}">
                <a16:creationId xmlns:a16="http://schemas.microsoft.com/office/drawing/2014/main" id="{DE160503-DD01-4B46-A80F-9DBFEDE9FC67}"/>
              </a:ext>
            </a:extLst>
          </p:cNvPr>
          <p:cNvCxnSpPr>
            <a:cxnSpLocks/>
          </p:cNvCxnSpPr>
          <p:nvPr/>
        </p:nvCxnSpPr>
        <p:spPr>
          <a:xfrm>
            <a:off x="8993686" y="3147484"/>
            <a:ext cx="0" cy="2377161"/>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738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Application Data</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51</a:t>
            </a:fld>
            <a:endParaRPr lang="en-US" dirty="0"/>
          </a:p>
        </p:txBody>
      </p:sp>
      <p:sp>
        <p:nvSpPr>
          <p:cNvPr id="7" name="Prostokąt 6">
            <a:extLst>
              <a:ext uri="{FF2B5EF4-FFF2-40B4-BE49-F238E27FC236}">
                <a16:creationId xmlns:a16="http://schemas.microsoft.com/office/drawing/2014/main" id="{39438274-A834-44A6-A3BC-B6361347B3CA}"/>
              </a:ext>
            </a:extLst>
          </p:cNvPr>
          <p:cNvSpPr/>
          <p:nvPr/>
        </p:nvSpPr>
        <p:spPr>
          <a:xfrm>
            <a:off x="1703390" y="1370978"/>
            <a:ext cx="2232310" cy="720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err="1">
                <a:solidFill>
                  <a:schemeClr val="tx1"/>
                </a:solidFill>
              </a:rPr>
              <a:t>Settings</a:t>
            </a:r>
            <a:endParaRPr lang="en-GB" sz="2000" b="1" dirty="0">
              <a:solidFill>
                <a:schemeClr val="tx1"/>
              </a:solidFill>
            </a:endParaRPr>
          </a:p>
        </p:txBody>
      </p:sp>
      <p:sp>
        <p:nvSpPr>
          <p:cNvPr id="8" name="Prostokąt 7">
            <a:extLst>
              <a:ext uri="{FF2B5EF4-FFF2-40B4-BE49-F238E27FC236}">
                <a16:creationId xmlns:a16="http://schemas.microsoft.com/office/drawing/2014/main" id="{6C85C1E8-0352-433F-80AD-0812AC9D1F4A}"/>
              </a:ext>
            </a:extLst>
          </p:cNvPr>
          <p:cNvSpPr/>
          <p:nvPr/>
        </p:nvSpPr>
        <p:spPr>
          <a:xfrm>
            <a:off x="1703390" y="2708900"/>
            <a:ext cx="9217280" cy="1754326"/>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UInt8</a:t>
            </a:r>
            <a:r>
              <a:rPr lang="en-GB" dirty="0"/>
              <a:t>, </a:t>
            </a:r>
            <a:r>
              <a:rPr lang="en-GB" b="1" dirty="0">
                <a:latin typeface="Courier New" panose="02070309020205020404" pitchFamily="49" charset="0"/>
                <a:cs typeface="Courier New" panose="02070309020205020404" pitchFamily="49" charset="0"/>
              </a:rPr>
              <a:t>Int16</a:t>
            </a:r>
            <a:r>
              <a:rPr lang="en-GB" dirty="0"/>
              <a:t>, </a:t>
            </a:r>
            <a:r>
              <a:rPr lang="en-GB" b="1" dirty="0">
                <a:latin typeface="Courier New" panose="02070309020205020404" pitchFamily="49" charset="0"/>
                <a:cs typeface="Courier New" panose="02070309020205020404" pitchFamily="49" charset="0"/>
              </a:rPr>
              <a:t>UInt16</a:t>
            </a:r>
            <a:r>
              <a:rPr lang="en-GB" dirty="0"/>
              <a:t>, </a:t>
            </a:r>
            <a:r>
              <a:rPr lang="en-GB" b="1" dirty="0">
                <a:latin typeface="Courier New" panose="02070309020205020404" pitchFamily="49" charset="0"/>
                <a:cs typeface="Courier New" panose="02070309020205020404" pitchFamily="49" charset="0"/>
              </a:rPr>
              <a:t>Int32</a:t>
            </a:r>
            <a:r>
              <a:rPr lang="en-GB" dirty="0"/>
              <a:t>, </a:t>
            </a:r>
            <a:r>
              <a:rPr lang="en-GB" b="1" dirty="0">
                <a:latin typeface="Courier New" panose="02070309020205020404" pitchFamily="49" charset="0"/>
                <a:cs typeface="Courier New" panose="02070309020205020404" pitchFamily="49" charset="0"/>
              </a:rPr>
              <a:t>UInt32</a:t>
            </a:r>
            <a:r>
              <a:rPr lang="en-GB" dirty="0"/>
              <a:t>, </a:t>
            </a:r>
            <a:r>
              <a:rPr lang="en-GB" b="1" dirty="0">
                <a:latin typeface="Courier New" panose="02070309020205020404" pitchFamily="49" charset="0"/>
                <a:cs typeface="Courier New" panose="02070309020205020404" pitchFamily="49" charset="0"/>
              </a:rPr>
              <a:t>Int64</a:t>
            </a:r>
            <a:r>
              <a:rPr lang="en-GB" dirty="0"/>
              <a:t>, </a:t>
            </a:r>
            <a:r>
              <a:rPr lang="en-GB" b="1" dirty="0">
                <a:latin typeface="Courier New" panose="02070309020205020404" pitchFamily="49" charset="0"/>
                <a:cs typeface="Courier New" panose="02070309020205020404" pitchFamily="49" charset="0"/>
              </a:rPr>
              <a:t>UInt64</a:t>
            </a:r>
            <a:r>
              <a:rPr lang="en-GB" dirty="0"/>
              <a:t>, </a:t>
            </a:r>
            <a:r>
              <a:rPr lang="en-GB" b="1" dirty="0">
                <a:latin typeface="Courier New" panose="02070309020205020404" pitchFamily="49" charset="0"/>
                <a:cs typeface="Courier New" panose="02070309020205020404" pitchFamily="49" charset="0"/>
              </a:rPr>
              <a:t>Single</a:t>
            </a:r>
            <a:r>
              <a:rPr lang="en-GB" dirty="0"/>
              <a:t>, </a:t>
            </a:r>
            <a:r>
              <a:rPr lang="en-GB" b="1" dirty="0">
                <a:latin typeface="Courier New" panose="02070309020205020404" pitchFamily="49" charset="0"/>
                <a:cs typeface="Courier New" panose="02070309020205020404" pitchFamily="49" charset="0"/>
              </a:rPr>
              <a:t>Double</a:t>
            </a:r>
          </a:p>
          <a:p>
            <a:r>
              <a:rPr lang="en-GB" b="1" dirty="0">
                <a:latin typeface="Courier New" panose="02070309020205020404" pitchFamily="49" charset="0"/>
                <a:cs typeface="Courier New" panose="02070309020205020404" pitchFamily="49" charset="0"/>
              </a:rPr>
              <a:t>Boolean</a:t>
            </a:r>
          </a:p>
          <a:p>
            <a:r>
              <a:rPr lang="en-GB" b="1" dirty="0">
                <a:latin typeface="Courier New" panose="02070309020205020404" pitchFamily="49" charset="0"/>
                <a:cs typeface="Courier New" panose="02070309020205020404" pitchFamily="49" charset="0"/>
              </a:rPr>
              <a:t>Char16</a:t>
            </a:r>
            <a:r>
              <a:rPr lang="en-GB" dirty="0"/>
              <a:t>, </a:t>
            </a:r>
            <a:r>
              <a:rPr lang="en-GB" b="1" dirty="0">
                <a:latin typeface="Courier New" panose="02070309020205020404" pitchFamily="49" charset="0"/>
                <a:cs typeface="Courier New" panose="02070309020205020404" pitchFamily="49" charset="0"/>
              </a:rPr>
              <a:t>String</a:t>
            </a:r>
          </a:p>
          <a:p>
            <a:r>
              <a:rPr lang="en-GB" b="1" dirty="0" err="1">
                <a:latin typeface="Courier New" panose="02070309020205020404" pitchFamily="49" charset="0"/>
                <a:cs typeface="Courier New" panose="02070309020205020404" pitchFamily="49" charset="0"/>
              </a:rPr>
              <a:t>DateTime</a:t>
            </a:r>
            <a:r>
              <a:rPr lang="en-GB" dirty="0"/>
              <a:t>, </a:t>
            </a:r>
            <a:r>
              <a:rPr lang="en-GB" b="1" dirty="0" err="1">
                <a:latin typeface="Courier New" panose="02070309020205020404" pitchFamily="49" charset="0"/>
                <a:cs typeface="Courier New" panose="02070309020205020404" pitchFamily="49" charset="0"/>
              </a:rPr>
              <a:t>TimeSpan</a:t>
            </a:r>
            <a:r>
              <a:rPr lang="pl-PL" dirty="0"/>
              <a:t> (</a:t>
            </a:r>
            <a:r>
              <a:rPr lang="en-GB" b="1" dirty="0" err="1">
                <a:latin typeface="Courier New" panose="02070309020205020404" pitchFamily="49" charset="0"/>
                <a:cs typeface="Courier New" panose="02070309020205020404" pitchFamily="49" charset="0"/>
              </a:rPr>
              <a:t>System.DateTimeOffset</a:t>
            </a:r>
            <a:r>
              <a:rPr lang="en-GB" dirty="0"/>
              <a:t>, </a:t>
            </a:r>
            <a:r>
              <a:rPr lang="en-GB" b="1" dirty="0" err="1">
                <a:latin typeface="Courier New" panose="02070309020205020404" pitchFamily="49" charset="0"/>
                <a:cs typeface="Courier New" panose="02070309020205020404" pitchFamily="49" charset="0"/>
              </a:rPr>
              <a:t>System.TimeSpan</a:t>
            </a:r>
            <a:r>
              <a:rPr lang="pl-PL" dirty="0"/>
              <a:t>)</a:t>
            </a:r>
            <a:endParaRPr lang="en-GB" dirty="0"/>
          </a:p>
          <a:p>
            <a:r>
              <a:rPr lang="en-GB" b="1" dirty="0">
                <a:latin typeface="Courier New" panose="02070309020205020404" pitchFamily="49" charset="0"/>
                <a:cs typeface="Courier New" panose="02070309020205020404" pitchFamily="49" charset="0"/>
              </a:rPr>
              <a:t>GUID</a:t>
            </a:r>
            <a:r>
              <a:rPr lang="en-GB" dirty="0"/>
              <a:t>, </a:t>
            </a:r>
            <a:r>
              <a:rPr lang="en-GB" b="1" dirty="0">
                <a:latin typeface="Courier New" panose="02070309020205020404" pitchFamily="49" charset="0"/>
                <a:cs typeface="Courier New" panose="02070309020205020404" pitchFamily="49" charset="0"/>
              </a:rPr>
              <a:t>Point</a:t>
            </a:r>
            <a:r>
              <a:rPr lang="en-GB" dirty="0"/>
              <a:t>, </a:t>
            </a:r>
            <a:r>
              <a:rPr lang="en-GB" b="1" dirty="0">
                <a:latin typeface="Courier New" panose="02070309020205020404" pitchFamily="49" charset="0"/>
                <a:cs typeface="Courier New" panose="02070309020205020404" pitchFamily="49" charset="0"/>
              </a:rPr>
              <a:t>Size</a:t>
            </a:r>
            <a:r>
              <a:rPr lang="en-GB" dirty="0"/>
              <a:t>, </a:t>
            </a:r>
            <a:r>
              <a:rPr lang="en-GB" b="1" dirty="0" err="1">
                <a:latin typeface="Courier New" panose="02070309020205020404" pitchFamily="49" charset="0"/>
                <a:cs typeface="Courier New" panose="02070309020205020404" pitchFamily="49" charset="0"/>
              </a:rPr>
              <a:t>Rect</a:t>
            </a:r>
            <a:endParaRPr lang="en-GB" b="1" dirty="0">
              <a:latin typeface="Courier New" panose="02070309020205020404" pitchFamily="49" charset="0"/>
              <a:cs typeface="Courier New" panose="02070309020205020404" pitchFamily="49" charset="0"/>
            </a:endParaRPr>
          </a:p>
          <a:p>
            <a:r>
              <a:rPr lang="en-GB" b="1" dirty="0" err="1">
                <a:latin typeface="Courier New" panose="02070309020205020404" pitchFamily="49" charset="0"/>
                <a:cs typeface="Courier New" panose="02070309020205020404" pitchFamily="49" charset="0"/>
              </a:rPr>
              <a:t>ApplicationDataCompositeValue</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6321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a:extLst>
              <a:ext uri="{FF2B5EF4-FFF2-40B4-BE49-F238E27FC236}">
                <a16:creationId xmlns:a16="http://schemas.microsoft.com/office/drawing/2014/main" id="{7BE62BD1-352E-414B-A0D8-3A847BD18D60}"/>
              </a:ext>
            </a:extLst>
          </p:cNvPr>
          <p:cNvSpPr/>
          <p:nvPr/>
        </p:nvSpPr>
        <p:spPr>
          <a:xfrm>
            <a:off x="1127310" y="1368115"/>
            <a:ext cx="8353160" cy="3960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err="1"/>
              <a:t>Files</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52</a:t>
            </a:fld>
            <a:endParaRPr lang="en-US" dirty="0"/>
          </a:p>
        </p:txBody>
      </p:sp>
      <p:sp>
        <p:nvSpPr>
          <p:cNvPr id="8" name="Prostokąt 7">
            <a:extLst>
              <a:ext uri="{FF2B5EF4-FFF2-40B4-BE49-F238E27FC236}">
                <a16:creationId xmlns:a16="http://schemas.microsoft.com/office/drawing/2014/main" id="{6C85C1E8-0352-433F-80AD-0812AC9D1F4A}"/>
              </a:ext>
            </a:extLst>
          </p:cNvPr>
          <p:cNvSpPr/>
          <p:nvPr/>
        </p:nvSpPr>
        <p:spPr>
          <a:xfrm>
            <a:off x="1307650" y="1556740"/>
            <a:ext cx="8016457" cy="3323987"/>
          </a:xfrm>
          <a:prstGeom prst="rect">
            <a:avLst/>
          </a:prstGeom>
        </p:spPr>
        <p:txBody>
          <a:bodyPr wrap="square">
            <a:spAutoFit/>
          </a:bodyPr>
          <a:lstStyle/>
          <a:p>
            <a:pPr>
              <a:spcBef>
                <a:spcPts val="1200"/>
              </a:spcBef>
              <a:spcAft>
                <a:spcPts val="1200"/>
              </a:spcAft>
            </a:pPr>
            <a:r>
              <a:rPr lang="pl-PL" sz="2000" u="sng" dirty="0" err="1">
                <a:cs typeface="Courier New" panose="02070309020205020404" pitchFamily="49" charset="0"/>
              </a:rPr>
              <a:t>App</a:t>
            </a:r>
            <a:r>
              <a:rPr lang="pl-PL" sz="2000" u="sng" dirty="0">
                <a:cs typeface="Courier New" panose="02070309020205020404" pitchFamily="49" charset="0"/>
              </a:rPr>
              <a:t> </a:t>
            </a:r>
            <a:r>
              <a:rPr lang="pl-PL" sz="2000" u="sng" dirty="0" err="1">
                <a:cs typeface="Courier New" panose="02070309020205020404" pitchFamily="49" charset="0"/>
              </a:rPr>
              <a:t>can</a:t>
            </a:r>
            <a:r>
              <a:rPr lang="pl-PL" sz="2000" u="sng" dirty="0">
                <a:cs typeface="Courier New" panose="02070309020205020404" pitchFamily="49" charset="0"/>
              </a:rPr>
              <a:t> </a:t>
            </a:r>
            <a:r>
              <a:rPr lang="pl-PL" sz="2000" u="sng" dirty="0" err="1">
                <a:cs typeface="Courier New" panose="02070309020205020404" pitchFamily="49" charset="0"/>
              </a:rPr>
              <a:t>access</a:t>
            </a:r>
            <a:r>
              <a:rPr lang="pl-PL" sz="2000" u="sng" dirty="0">
                <a:cs typeface="Courier New" panose="02070309020205020404" pitchFamily="49" charset="0"/>
              </a:rPr>
              <a:t> </a:t>
            </a:r>
            <a:r>
              <a:rPr lang="pl-PL" sz="2000" u="sng" dirty="0" err="1">
                <a:cs typeface="Courier New" panose="02070309020205020404" pitchFamily="49" charset="0"/>
              </a:rPr>
              <a:t>files</a:t>
            </a:r>
            <a:r>
              <a:rPr lang="pl-PL" sz="2000" u="sng" dirty="0">
                <a:cs typeface="Courier New" panose="02070309020205020404" pitchFamily="49" charset="0"/>
              </a:rPr>
              <a:t> and </a:t>
            </a:r>
            <a:r>
              <a:rPr lang="pl-PL" sz="2000" u="sng" dirty="0" err="1">
                <a:cs typeface="Courier New" panose="02070309020205020404" pitchFamily="49" charset="0"/>
              </a:rPr>
              <a:t>folders</a:t>
            </a:r>
            <a:r>
              <a:rPr lang="pl-PL" sz="2000" u="sng" dirty="0">
                <a:cs typeface="Courier New" panose="02070309020205020404" pitchFamily="49" charset="0"/>
              </a:rPr>
              <a:t>:</a:t>
            </a:r>
          </a:p>
          <a:p>
            <a:pPr marL="285750" indent="-285750">
              <a:spcBef>
                <a:spcPts val="1200"/>
              </a:spcBef>
              <a:spcAft>
                <a:spcPts val="1200"/>
              </a:spcAft>
              <a:buFont typeface="Arial" panose="020B0604020202020204" pitchFamily="34" charset="0"/>
              <a:buChar char="•"/>
            </a:pPr>
            <a:r>
              <a:rPr lang="pl-PL" dirty="0">
                <a:cs typeface="Courier New" panose="02070309020205020404" pitchFamily="49" charset="0"/>
              </a:rPr>
              <a:t>from </a:t>
            </a:r>
            <a:r>
              <a:rPr lang="pl-PL" b="1" dirty="0" err="1">
                <a:cs typeface="Courier New" panose="02070309020205020404" pitchFamily="49" charset="0"/>
              </a:rPr>
              <a:t>App</a:t>
            </a:r>
            <a:r>
              <a:rPr lang="pl-PL" b="1" dirty="0">
                <a:cs typeface="Courier New" panose="02070309020205020404" pitchFamily="49" charset="0"/>
              </a:rPr>
              <a:t> Data</a:t>
            </a:r>
          </a:p>
          <a:p>
            <a:pPr marL="285750" indent="-285750">
              <a:spcBef>
                <a:spcPts val="1200"/>
              </a:spcBef>
              <a:spcAft>
                <a:spcPts val="1200"/>
              </a:spcAft>
              <a:buFont typeface="Arial" panose="020B0604020202020204" pitchFamily="34" charset="0"/>
              <a:buChar char="•"/>
            </a:pPr>
            <a:r>
              <a:rPr lang="pl-PL" dirty="0" err="1">
                <a:cs typeface="Courier New" panose="02070309020205020404" pitchFamily="49" charset="0"/>
              </a:rPr>
              <a:t>selected</a:t>
            </a:r>
            <a:r>
              <a:rPr lang="pl-PL" dirty="0">
                <a:cs typeface="Courier New" panose="02070309020205020404" pitchFamily="49" charset="0"/>
              </a:rPr>
              <a:t> by </a:t>
            </a:r>
            <a:r>
              <a:rPr lang="pl-PL" b="1" dirty="0" err="1">
                <a:cs typeface="Courier New" panose="02070309020205020404" pitchFamily="49" charset="0"/>
              </a:rPr>
              <a:t>FileOpenPicker</a:t>
            </a:r>
            <a:r>
              <a:rPr lang="pl-PL" dirty="0">
                <a:cs typeface="Courier New" panose="02070309020205020404" pitchFamily="49" charset="0"/>
              </a:rPr>
              <a:t> </a:t>
            </a:r>
            <a:r>
              <a:rPr lang="pl-PL" dirty="0" err="1">
                <a:cs typeface="Courier New" panose="02070309020205020404" pitchFamily="49" charset="0"/>
              </a:rPr>
              <a:t>or</a:t>
            </a:r>
            <a:r>
              <a:rPr lang="pl-PL" dirty="0">
                <a:cs typeface="Courier New" panose="02070309020205020404" pitchFamily="49" charset="0"/>
              </a:rPr>
              <a:t> </a:t>
            </a:r>
            <a:r>
              <a:rPr lang="pl-PL" b="1" dirty="0" err="1">
                <a:cs typeface="Courier New" panose="02070309020205020404" pitchFamily="49" charset="0"/>
              </a:rPr>
              <a:t>FolderPicker</a:t>
            </a:r>
            <a:r>
              <a:rPr lang="pl-PL" dirty="0">
                <a:cs typeface="Courier New" panose="02070309020205020404" pitchFamily="49" charset="0"/>
              </a:rPr>
              <a:t> (</a:t>
            </a:r>
            <a:r>
              <a:rPr lang="pl-PL" dirty="0" err="1">
                <a:cs typeface="Courier New" panose="02070309020205020404" pitchFamily="49" charset="0"/>
              </a:rPr>
              <a:t>user</a:t>
            </a:r>
            <a:r>
              <a:rPr lang="pl-PL" dirty="0">
                <a:cs typeface="Courier New" panose="02070309020205020404" pitchFamily="49" charset="0"/>
              </a:rPr>
              <a:t> </a:t>
            </a:r>
            <a:r>
              <a:rPr lang="pl-PL" dirty="0" err="1">
                <a:cs typeface="Courier New" panose="02070309020205020404" pitchFamily="49" charset="0"/>
              </a:rPr>
              <a:t>interaction</a:t>
            </a:r>
            <a:r>
              <a:rPr lang="pl-PL" dirty="0">
                <a:cs typeface="Courier New" panose="02070309020205020404" pitchFamily="49" charset="0"/>
              </a:rPr>
              <a:t>!)</a:t>
            </a:r>
          </a:p>
          <a:p>
            <a:pPr marL="285750" indent="-285750">
              <a:spcBef>
                <a:spcPts val="1200"/>
              </a:spcBef>
              <a:spcAft>
                <a:spcPts val="1200"/>
              </a:spcAft>
              <a:buFont typeface="Arial" panose="020B0604020202020204" pitchFamily="34" charset="0"/>
              <a:buChar char="•"/>
            </a:pPr>
            <a:r>
              <a:rPr lang="pl-PL" dirty="0">
                <a:cs typeface="Courier New" panose="02070309020205020404" pitchFamily="49" charset="0"/>
              </a:rPr>
              <a:t>from </a:t>
            </a:r>
            <a:r>
              <a:rPr lang="pl-PL" b="1" dirty="0" err="1">
                <a:cs typeface="Courier New" panose="02070309020205020404" pitchFamily="49" charset="0"/>
              </a:rPr>
              <a:t>MostRecentlyUsedList</a:t>
            </a:r>
            <a:r>
              <a:rPr lang="pl-PL" dirty="0">
                <a:cs typeface="Courier New" panose="02070309020205020404" pitchFamily="49" charset="0"/>
              </a:rPr>
              <a:t> and </a:t>
            </a:r>
            <a:r>
              <a:rPr lang="pl-PL" b="1" dirty="0" err="1">
                <a:cs typeface="Courier New" panose="02070309020205020404" pitchFamily="49" charset="0"/>
              </a:rPr>
              <a:t>FutureAccessList</a:t>
            </a:r>
            <a:endParaRPr lang="pl-PL" b="1" dirty="0">
              <a:cs typeface="Courier New" panose="02070309020205020404" pitchFamily="49" charset="0"/>
            </a:endParaRPr>
          </a:p>
          <a:p>
            <a:pPr marL="285750" indent="-285750">
              <a:spcBef>
                <a:spcPts val="1200"/>
              </a:spcBef>
              <a:spcAft>
                <a:spcPts val="1200"/>
              </a:spcAft>
              <a:buFont typeface="Arial" panose="020B0604020202020204" pitchFamily="34" charset="0"/>
              <a:buChar char="•"/>
            </a:pPr>
            <a:r>
              <a:rPr lang="pl-PL" dirty="0" err="1">
                <a:cs typeface="Courier New" panose="02070309020205020404" pitchFamily="49" charset="0"/>
              </a:rPr>
              <a:t>special</a:t>
            </a:r>
            <a:r>
              <a:rPr lang="pl-PL" dirty="0">
                <a:cs typeface="Courier New" panose="02070309020205020404" pitchFamily="49" charset="0"/>
              </a:rPr>
              <a:t> </a:t>
            </a:r>
            <a:r>
              <a:rPr lang="pl-PL" dirty="0" err="1">
                <a:cs typeface="Courier New" panose="02070309020205020404" pitchFamily="49" charset="0"/>
              </a:rPr>
              <a:t>folders</a:t>
            </a:r>
            <a:r>
              <a:rPr lang="pl-PL" dirty="0">
                <a:cs typeface="Courier New" panose="02070309020205020404" pitchFamily="49" charset="0"/>
              </a:rPr>
              <a:t> </a:t>
            </a:r>
            <a:r>
              <a:rPr lang="pl-PL" dirty="0" err="1">
                <a:cs typeface="Courier New" panose="02070309020205020404" pitchFamily="49" charset="0"/>
              </a:rPr>
              <a:t>like</a:t>
            </a:r>
            <a:r>
              <a:rPr lang="pl-PL" dirty="0">
                <a:cs typeface="Courier New" panose="02070309020205020404" pitchFamily="49" charset="0"/>
              </a:rPr>
              <a:t> </a:t>
            </a:r>
            <a:r>
              <a:rPr lang="pl-PL" b="1" dirty="0" err="1">
                <a:cs typeface="Courier New" panose="02070309020205020404" pitchFamily="49" charset="0"/>
              </a:rPr>
              <a:t>Documents</a:t>
            </a:r>
            <a:r>
              <a:rPr lang="pl-PL" dirty="0">
                <a:cs typeface="Courier New" panose="02070309020205020404" pitchFamily="49" charset="0"/>
              </a:rPr>
              <a:t>, </a:t>
            </a:r>
            <a:r>
              <a:rPr lang="pl-PL" b="1" dirty="0" err="1">
                <a:cs typeface="Courier New" panose="02070309020205020404" pitchFamily="49" charset="0"/>
              </a:rPr>
              <a:t>Pictures</a:t>
            </a:r>
            <a:r>
              <a:rPr lang="pl-PL" dirty="0">
                <a:cs typeface="Courier New" panose="02070309020205020404" pitchFamily="49" charset="0"/>
              </a:rPr>
              <a:t>, </a:t>
            </a:r>
            <a:r>
              <a:rPr lang="pl-PL" b="1" dirty="0" err="1">
                <a:cs typeface="Courier New" panose="02070309020205020404" pitchFamily="49" charset="0"/>
              </a:rPr>
              <a:t>Videos</a:t>
            </a:r>
            <a:endParaRPr lang="pl-PL" b="1" dirty="0">
              <a:cs typeface="Courier New" panose="02070309020205020404" pitchFamily="49" charset="0"/>
            </a:endParaRPr>
          </a:p>
          <a:p>
            <a:pPr marL="285750" indent="-285750">
              <a:spcBef>
                <a:spcPts val="1200"/>
              </a:spcBef>
              <a:spcAft>
                <a:spcPts val="1200"/>
              </a:spcAft>
              <a:buFont typeface="Arial" panose="020B0604020202020204" pitchFamily="34" charset="0"/>
              <a:buChar char="•"/>
            </a:pPr>
            <a:r>
              <a:rPr lang="pl-PL" b="1" dirty="0" err="1">
                <a:cs typeface="Courier New" panose="02070309020205020404" pitchFamily="49" charset="0"/>
              </a:rPr>
              <a:t>Downloads</a:t>
            </a:r>
            <a:r>
              <a:rPr lang="pl-PL" dirty="0">
                <a:cs typeface="Courier New" panose="02070309020205020404" pitchFamily="49" charset="0"/>
              </a:rPr>
              <a:t> – </a:t>
            </a:r>
            <a:r>
              <a:rPr lang="pl-PL" dirty="0" err="1">
                <a:cs typeface="Courier New" panose="02070309020205020404" pitchFamily="49" charset="0"/>
              </a:rPr>
              <a:t>creation</a:t>
            </a:r>
            <a:r>
              <a:rPr lang="pl-PL" dirty="0">
                <a:cs typeface="Courier New" panose="02070309020205020404" pitchFamily="49" charset="0"/>
              </a:rPr>
              <a:t> </a:t>
            </a:r>
            <a:r>
              <a:rPr lang="pl-PL" dirty="0" err="1">
                <a:cs typeface="Courier New" panose="02070309020205020404" pitchFamily="49" charset="0"/>
              </a:rPr>
              <a:t>only</a:t>
            </a:r>
            <a:endParaRPr lang="pl-PL" dirty="0">
              <a:cs typeface="Courier New" panose="02070309020205020404" pitchFamily="49" charset="0"/>
            </a:endParaRPr>
          </a:p>
        </p:txBody>
      </p:sp>
    </p:spTree>
    <p:extLst>
      <p:ext uri="{BB962C8B-B14F-4D97-AF65-F5344CB8AC3E}">
        <p14:creationId xmlns:p14="http://schemas.microsoft.com/office/powerpoint/2010/main" val="1142589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Storage</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53</a:t>
            </a:fld>
            <a:endParaRPr lang="en-US" dirty="0"/>
          </a:p>
        </p:txBody>
      </p:sp>
      <p:sp>
        <p:nvSpPr>
          <p:cNvPr id="8" name="Tytuł 5">
            <a:extLst>
              <a:ext uri="{FF2B5EF4-FFF2-40B4-BE49-F238E27FC236}">
                <a16:creationId xmlns:a16="http://schemas.microsoft.com/office/drawing/2014/main" id="{66745A86-67EA-4578-A585-2E43AD18684D}"/>
              </a:ext>
            </a:extLst>
          </p:cNvPr>
          <p:cNvSpPr txBox="1">
            <a:spLocks/>
          </p:cNvSpPr>
          <p:nvPr/>
        </p:nvSpPr>
        <p:spPr>
          <a:xfrm>
            <a:off x="1415350" y="1628750"/>
            <a:ext cx="11016604" cy="86360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pl-PL" sz="4400" dirty="0" err="1"/>
              <a:t>Exercise</a:t>
            </a:r>
            <a:r>
              <a:rPr lang="pl-PL" sz="4400" dirty="0"/>
              <a:t> </a:t>
            </a:r>
            <a:r>
              <a:rPr lang="pl-PL" sz="2800" dirty="0"/>
              <a:t>(45 </a:t>
            </a:r>
            <a:r>
              <a:rPr lang="pl-PL" sz="2800" dirty="0" err="1"/>
              <a:t>minutes</a:t>
            </a:r>
            <a:r>
              <a:rPr lang="pl-PL" sz="2800" dirty="0"/>
              <a:t>)</a:t>
            </a:r>
            <a:endParaRPr lang="en-GB" sz="4400" dirty="0"/>
          </a:p>
        </p:txBody>
      </p:sp>
      <p:sp>
        <p:nvSpPr>
          <p:cNvPr id="3" name="pole tekstowe 2">
            <a:extLst>
              <a:ext uri="{FF2B5EF4-FFF2-40B4-BE49-F238E27FC236}">
                <a16:creationId xmlns:a16="http://schemas.microsoft.com/office/drawing/2014/main" id="{40D3E435-AE42-4D2C-9FD8-A7D79CA22CB4}"/>
              </a:ext>
            </a:extLst>
          </p:cNvPr>
          <p:cNvSpPr txBox="1"/>
          <p:nvPr/>
        </p:nvSpPr>
        <p:spPr bwMode="auto">
          <a:xfrm>
            <a:off x="1487360" y="2708900"/>
            <a:ext cx="9038500" cy="2771656"/>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marL="342900" indent="-342900" algn="l">
              <a:lnSpc>
                <a:spcPct val="200000"/>
              </a:lnSpc>
              <a:spcBef>
                <a:spcPts val="0"/>
              </a:spcBef>
              <a:buFont typeface="+mj-lt"/>
              <a:buAutoNum type="arabicPeriod"/>
            </a:pPr>
            <a:r>
              <a:rPr lang="pl-PL" dirty="0" err="1">
                <a:latin typeface="Verdana" panose="020B0604030504040204" pitchFamily="34" charset="0"/>
              </a:rPr>
              <a:t>Create</a:t>
            </a:r>
            <a:r>
              <a:rPr lang="pl-PL" dirty="0">
                <a:latin typeface="Verdana" panose="020B0604030504040204" pitchFamily="34" charset="0"/>
              </a:rPr>
              <a:t> </a:t>
            </a:r>
            <a:r>
              <a:rPr lang="pl-PL" dirty="0" err="1">
                <a:latin typeface="Verdana" panose="020B0604030504040204" pitchFamily="34" charset="0"/>
              </a:rPr>
              <a:t>new</a:t>
            </a:r>
            <a:r>
              <a:rPr lang="pl-PL" dirty="0">
                <a:latin typeface="Verdana" panose="020B0604030504040204" pitchFamily="34" charset="0"/>
              </a:rPr>
              <a:t> </a:t>
            </a:r>
            <a:r>
              <a:rPr lang="pl-PL" dirty="0" err="1">
                <a:latin typeface="Verdana" panose="020B0604030504040204" pitchFamily="34" charset="0"/>
              </a:rPr>
              <a:t>page</a:t>
            </a:r>
            <a:r>
              <a:rPr lang="pl-PL" dirty="0">
                <a:latin typeface="Verdana" panose="020B0604030504040204" pitchFamily="34" charset="0"/>
              </a:rPr>
              <a:t> Storage with list of </a:t>
            </a:r>
            <a:r>
              <a:rPr lang="pl-PL" dirty="0" err="1">
                <a:latin typeface="Verdana" panose="020B0604030504040204" pitchFamily="34" charset="0"/>
              </a:rPr>
              <a:t>files</a:t>
            </a:r>
            <a:r>
              <a:rPr lang="pl-PL" dirty="0">
                <a:latin typeface="Verdana" panose="020B0604030504040204" pitchFamily="34" charset="0"/>
              </a:rPr>
              <a:t> in </a:t>
            </a:r>
            <a:r>
              <a:rPr lang="pl-PL" dirty="0" err="1">
                <a:latin typeface="Verdana" panose="020B0604030504040204" pitchFamily="34" charset="0"/>
              </a:rPr>
              <a:t>local</a:t>
            </a:r>
            <a:r>
              <a:rPr lang="pl-PL" dirty="0">
                <a:latin typeface="Verdana" panose="020B0604030504040204" pitchFamily="34" charset="0"/>
              </a:rPr>
              <a:t> </a:t>
            </a:r>
            <a:r>
              <a:rPr lang="pl-PL" dirty="0" err="1">
                <a:latin typeface="Verdana" panose="020B0604030504040204" pitchFamily="34" charset="0"/>
              </a:rPr>
              <a:t>app</a:t>
            </a:r>
            <a:r>
              <a:rPr lang="pl-PL" dirty="0">
                <a:latin typeface="Verdana" panose="020B0604030504040204" pitchFamily="34" charset="0"/>
              </a:rPr>
              <a:t> data + </a:t>
            </a:r>
            <a:r>
              <a:rPr lang="pl-PL" i="1" dirty="0">
                <a:latin typeface="Verdana" panose="020B0604030504040204" pitchFamily="34" charset="0"/>
              </a:rPr>
              <a:t>Import</a:t>
            </a:r>
            <a:r>
              <a:rPr lang="pl-PL" dirty="0">
                <a:latin typeface="Verdana" panose="020B0604030504040204" pitchFamily="34" charset="0"/>
              </a:rPr>
              <a:t> buton</a:t>
            </a:r>
          </a:p>
          <a:p>
            <a:pPr marL="342900" indent="-342900" algn="l">
              <a:lnSpc>
                <a:spcPct val="200000"/>
              </a:lnSpc>
              <a:spcBef>
                <a:spcPts val="0"/>
              </a:spcBef>
              <a:buFont typeface="+mj-lt"/>
              <a:buAutoNum type="arabicPeriod"/>
            </a:pPr>
            <a:r>
              <a:rPr lang="pl-PL" dirty="0">
                <a:latin typeface="Verdana" panose="020B0604030504040204" pitchFamily="34" charset="0"/>
              </a:rPr>
              <a:t>List of </a:t>
            </a:r>
            <a:r>
              <a:rPr lang="pl-PL" dirty="0" err="1">
                <a:latin typeface="Verdana" panose="020B0604030504040204" pitchFamily="34" charset="0"/>
              </a:rPr>
              <a:t>files</a:t>
            </a:r>
            <a:r>
              <a:rPr lang="pl-PL" dirty="0">
                <a:latin typeface="Verdana" panose="020B0604030504040204" pitchFamily="34" charset="0"/>
              </a:rPr>
              <a:t> </a:t>
            </a:r>
            <a:r>
              <a:rPr lang="pl-PL" dirty="0" err="1">
                <a:latin typeface="Verdana" panose="020B0604030504040204" pitchFamily="34" charset="0"/>
              </a:rPr>
              <a:t>lists</a:t>
            </a:r>
            <a:r>
              <a:rPr lang="pl-PL" dirty="0">
                <a:latin typeface="Verdana" panose="020B0604030504040204" pitchFamily="34" charset="0"/>
              </a:rPr>
              <a:t> </a:t>
            </a:r>
            <a:r>
              <a:rPr lang="pl-PL" dirty="0" err="1">
                <a:latin typeface="Verdana" panose="020B0604030504040204" pitchFamily="34" charset="0"/>
              </a:rPr>
              <a:t>files</a:t>
            </a:r>
            <a:r>
              <a:rPr lang="pl-PL" dirty="0">
                <a:latin typeface="Verdana" panose="020B0604030504040204" pitchFamily="34" charset="0"/>
              </a:rPr>
              <a:t> in </a:t>
            </a:r>
            <a:r>
              <a:rPr lang="pl-PL" dirty="0" err="1">
                <a:latin typeface="Verdana" panose="020B0604030504040204" pitchFamily="34" charset="0"/>
              </a:rPr>
              <a:t>local</a:t>
            </a:r>
            <a:r>
              <a:rPr lang="pl-PL" dirty="0">
                <a:latin typeface="Verdana" panose="020B0604030504040204" pitchFamily="34" charset="0"/>
              </a:rPr>
              <a:t> </a:t>
            </a:r>
            <a:r>
              <a:rPr lang="pl-PL" dirty="0" err="1">
                <a:latin typeface="Verdana" panose="020B0604030504040204" pitchFamily="34" charset="0"/>
              </a:rPr>
              <a:t>app</a:t>
            </a:r>
            <a:r>
              <a:rPr lang="pl-PL" dirty="0">
                <a:latin typeface="Verdana" panose="020B0604030504040204" pitchFamily="34" charset="0"/>
              </a:rPr>
              <a:t> data</a:t>
            </a:r>
          </a:p>
          <a:p>
            <a:pPr marL="342900" indent="-342900" algn="l">
              <a:lnSpc>
                <a:spcPct val="200000"/>
              </a:lnSpc>
              <a:spcBef>
                <a:spcPts val="0"/>
              </a:spcBef>
              <a:buFont typeface="+mj-lt"/>
              <a:buAutoNum type="arabicPeriod"/>
            </a:pPr>
            <a:r>
              <a:rPr lang="pl-PL" dirty="0">
                <a:latin typeface="Verdana" panose="020B0604030504040204" pitchFamily="34" charset="0"/>
              </a:rPr>
              <a:t>Import </a:t>
            </a:r>
            <a:r>
              <a:rPr lang="pl-PL" dirty="0" err="1">
                <a:latin typeface="Verdana" panose="020B0604030504040204" pitchFamily="34" charset="0"/>
              </a:rPr>
              <a:t>button</a:t>
            </a:r>
            <a:r>
              <a:rPr lang="pl-PL" dirty="0">
                <a:latin typeface="Verdana" panose="020B0604030504040204" pitchFamily="34" charset="0"/>
              </a:rPr>
              <a:t> </a:t>
            </a:r>
            <a:r>
              <a:rPr lang="pl-PL" dirty="0" err="1">
                <a:latin typeface="Verdana" panose="020B0604030504040204" pitchFamily="34" charset="0"/>
              </a:rPr>
              <a:t>opens</a:t>
            </a:r>
            <a:r>
              <a:rPr lang="pl-PL" dirty="0">
                <a:latin typeface="Verdana" panose="020B0604030504040204" pitchFamily="34" charset="0"/>
              </a:rPr>
              <a:t> </a:t>
            </a:r>
            <a:r>
              <a:rPr lang="pl-PL" dirty="0" err="1">
                <a:latin typeface="Verdana" panose="020B0604030504040204" pitchFamily="34" charset="0"/>
              </a:rPr>
              <a:t>picker</a:t>
            </a:r>
            <a:r>
              <a:rPr lang="pl-PL" dirty="0">
                <a:latin typeface="Verdana" panose="020B0604030504040204" pitchFamily="34" charset="0"/>
              </a:rPr>
              <a:t> to </a:t>
            </a:r>
            <a:r>
              <a:rPr lang="pl-PL" dirty="0" err="1">
                <a:latin typeface="Verdana" panose="020B0604030504040204" pitchFamily="34" charset="0"/>
              </a:rPr>
              <a:t>select</a:t>
            </a:r>
            <a:r>
              <a:rPr lang="pl-PL" dirty="0">
                <a:latin typeface="Verdana" panose="020B0604030504040204" pitchFamily="34" charset="0"/>
              </a:rPr>
              <a:t> a </a:t>
            </a:r>
            <a:r>
              <a:rPr lang="pl-PL" dirty="0" err="1">
                <a:latin typeface="Verdana" panose="020B0604030504040204" pitchFamily="34" charset="0"/>
              </a:rPr>
              <a:t>picture</a:t>
            </a:r>
            <a:endParaRPr lang="pl-PL" dirty="0">
              <a:latin typeface="Verdana" panose="020B0604030504040204" pitchFamily="34" charset="0"/>
            </a:endParaRPr>
          </a:p>
          <a:p>
            <a:pPr marL="342900" indent="-342900" algn="l">
              <a:lnSpc>
                <a:spcPct val="200000"/>
              </a:lnSpc>
              <a:spcBef>
                <a:spcPts val="0"/>
              </a:spcBef>
              <a:buFont typeface="+mj-lt"/>
              <a:buAutoNum type="arabicPeriod"/>
            </a:pPr>
            <a:r>
              <a:rPr lang="pl-PL" dirty="0" err="1">
                <a:latin typeface="Verdana" panose="020B0604030504040204" pitchFamily="34" charset="0"/>
              </a:rPr>
              <a:t>Copy</a:t>
            </a:r>
            <a:r>
              <a:rPr lang="pl-PL" dirty="0">
                <a:latin typeface="Verdana" panose="020B0604030504040204" pitchFamily="34" charset="0"/>
              </a:rPr>
              <a:t> </a:t>
            </a:r>
            <a:r>
              <a:rPr lang="pl-PL" dirty="0" err="1">
                <a:latin typeface="Verdana" panose="020B0604030504040204" pitchFamily="34" charset="0"/>
              </a:rPr>
              <a:t>selected</a:t>
            </a:r>
            <a:r>
              <a:rPr lang="pl-PL" dirty="0">
                <a:latin typeface="Verdana" panose="020B0604030504040204" pitchFamily="34" charset="0"/>
              </a:rPr>
              <a:t> </a:t>
            </a:r>
            <a:r>
              <a:rPr lang="pl-PL" dirty="0" err="1">
                <a:latin typeface="Verdana" panose="020B0604030504040204" pitchFamily="34" charset="0"/>
              </a:rPr>
              <a:t>picture</a:t>
            </a:r>
            <a:r>
              <a:rPr lang="pl-PL" dirty="0">
                <a:latin typeface="Verdana" panose="020B0604030504040204" pitchFamily="34" charset="0"/>
              </a:rPr>
              <a:t> to </a:t>
            </a:r>
            <a:r>
              <a:rPr lang="pl-PL" dirty="0" err="1">
                <a:latin typeface="Verdana" panose="020B0604030504040204" pitchFamily="34" charset="0"/>
              </a:rPr>
              <a:t>local</a:t>
            </a:r>
            <a:r>
              <a:rPr lang="pl-PL" dirty="0">
                <a:latin typeface="Verdana" panose="020B0604030504040204" pitchFamily="34" charset="0"/>
              </a:rPr>
              <a:t> </a:t>
            </a:r>
            <a:r>
              <a:rPr lang="pl-PL" dirty="0" err="1">
                <a:latin typeface="Verdana" panose="020B0604030504040204" pitchFamily="34" charset="0"/>
              </a:rPr>
              <a:t>app</a:t>
            </a:r>
            <a:r>
              <a:rPr lang="pl-PL" dirty="0">
                <a:latin typeface="Verdana" panose="020B0604030504040204" pitchFamily="34" charset="0"/>
              </a:rPr>
              <a:t> data (</a:t>
            </a:r>
            <a:r>
              <a:rPr lang="pl-PL" dirty="0" err="1">
                <a:latin typeface="Verdana" panose="020B0604030504040204" pitchFamily="34" charset="0"/>
              </a:rPr>
              <a:t>file.CopyAsync</a:t>
            </a:r>
            <a:r>
              <a:rPr lang="pl-PL" dirty="0">
                <a:latin typeface="Verdana" panose="020B0604030504040204" pitchFamily="34" charset="0"/>
              </a:rPr>
              <a:t>)</a:t>
            </a:r>
          </a:p>
          <a:p>
            <a:pPr marL="342900" indent="-342900" algn="l">
              <a:lnSpc>
                <a:spcPct val="200000"/>
              </a:lnSpc>
              <a:spcBef>
                <a:spcPts val="0"/>
              </a:spcBef>
              <a:buFont typeface="+mj-lt"/>
              <a:buAutoNum type="arabicPeriod"/>
            </a:pPr>
            <a:r>
              <a:rPr lang="pl-PL" dirty="0" err="1">
                <a:latin typeface="Verdana" panose="020B0604030504040204" pitchFamily="34" charset="0"/>
              </a:rPr>
              <a:t>Let</a:t>
            </a:r>
            <a:r>
              <a:rPr lang="pl-PL" dirty="0">
                <a:latin typeface="Verdana" panose="020B0604030504040204" pitchFamily="34" charset="0"/>
              </a:rPr>
              <a:t> the list of </a:t>
            </a:r>
            <a:r>
              <a:rPr lang="pl-PL" dirty="0" err="1">
                <a:latin typeface="Verdana" panose="020B0604030504040204" pitchFamily="34" charset="0"/>
              </a:rPr>
              <a:t>files</a:t>
            </a:r>
            <a:r>
              <a:rPr lang="pl-PL" dirty="0">
                <a:latin typeface="Verdana" panose="020B0604030504040204" pitchFamily="34" charset="0"/>
              </a:rPr>
              <a:t> </a:t>
            </a:r>
            <a:r>
              <a:rPr lang="pl-PL" dirty="0" err="1">
                <a:latin typeface="Verdana" panose="020B0604030504040204" pitchFamily="34" charset="0"/>
              </a:rPr>
              <a:t>being</a:t>
            </a:r>
            <a:r>
              <a:rPr lang="pl-PL" dirty="0">
                <a:latin typeface="Verdana" panose="020B0604030504040204" pitchFamily="34" charset="0"/>
              </a:rPr>
              <a:t> </a:t>
            </a:r>
            <a:r>
              <a:rPr lang="pl-PL" dirty="0" err="1">
                <a:latin typeface="Verdana" panose="020B0604030504040204" pitchFamily="34" charset="0"/>
              </a:rPr>
              <a:t>updated</a:t>
            </a:r>
            <a:endParaRPr lang="pl-PL" dirty="0">
              <a:latin typeface="Verdana" panose="020B0604030504040204" pitchFamily="34" charset="0"/>
            </a:endParaRPr>
          </a:p>
        </p:txBody>
      </p:sp>
    </p:spTree>
    <p:extLst>
      <p:ext uri="{BB962C8B-B14F-4D97-AF65-F5344CB8AC3E}">
        <p14:creationId xmlns:p14="http://schemas.microsoft.com/office/powerpoint/2010/main" val="2138327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Database</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54</a:t>
            </a:fld>
            <a:endParaRPr lang="en-US" dirty="0"/>
          </a:p>
        </p:txBody>
      </p:sp>
    </p:spTree>
    <p:extLst>
      <p:ext uri="{BB962C8B-B14F-4D97-AF65-F5344CB8AC3E}">
        <p14:creationId xmlns:p14="http://schemas.microsoft.com/office/powerpoint/2010/main" val="3500849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55</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err="1"/>
              <a:t>Notifications</a:t>
            </a:r>
            <a:endParaRPr lang="en-GB" sz="6600" dirty="0"/>
          </a:p>
        </p:txBody>
      </p:sp>
    </p:spTree>
    <p:extLst>
      <p:ext uri="{BB962C8B-B14F-4D97-AF65-F5344CB8AC3E}">
        <p14:creationId xmlns:p14="http://schemas.microsoft.com/office/powerpoint/2010/main" val="170895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Toast</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56</a:t>
            </a:fld>
            <a:endParaRPr lang="en-US" dirty="0"/>
          </a:p>
        </p:txBody>
      </p:sp>
      <p:pic>
        <p:nvPicPr>
          <p:cNvPr id="9" name="Obraz 8" descr="Obraz zawierający zrzut ekranu, rysunek&#10;&#10;Opis wygenerowany automatycznie">
            <a:extLst>
              <a:ext uri="{FF2B5EF4-FFF2-40B4-BE49-F238E27FC236}">
                <a16:creationId xmlns:a16="http://schemas.microsoft.com/office/drawing/2014/main" id="{A2BCB77C-F15E-4BFA-9241-9D1F53D8723B}"/>
              </a:ext>
            </a:extLst>
          </p:cNvPr>
          <p:cNvPicPr>
            <a:picLocks noChangeAspect="1"/>
          </p:cNvPicPr>
          <p:nvPr/>
        </p:nvPicPr>
        <p:blipFill>
          <a:blip r:embed="rId2"/>
          <a:stretch>
            <a:fillRect/>
          </a:stretch>
        </p:blipFill>
        <p:spPr>
          <a:xfrm>
            <a:off x="3215600" y="1916790"/>
            <a:ext cx="5119294" cy="2808390"/>
          </a:xfrm>
          <a:prstGeom prst="rect">
            <a:avLst/>
          </a:prstGeom>
        </p:spPr>
      </p:pic>
    </p:spTree>
    <p:extLst>
      <p:ext uri="{BB962C8B-B14F-4D97-AF65-F5344CB8AC3E}">
        <p14:creationId xmlns:p14="http://schemas.microsoft.com/office/powerpoint/2010/main" val="106005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0367E6AE-CB95-45AE-86E9-CE4FA734514D}"/>
              </a:ext>
            </a:extLst>
          </p:cNvPr>
          <p:cNvSpPr/>
          <p:nvPr/>
        </p:nvSpPr>
        <p:spPr>
          <a:xfrm>
            <a:off x="911280" y="1531184"/>
            <a:ext cx="9001250" cy="42741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Toast</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57</a:t>
            </a:fld>
            <a:endParaRPr lang="en-US" dirty="0"/>
          </a:p>
        </p:txBody>
      </p:sp>
      <p:sp>
        <p:nvSpPr>
          <p:cNvPr id="8" name="Prostokąt 7">
            <a:extLst>
              <a:ext uri="{FF2B5EF4-FFF2-40B4-BE49-F238E27FC236}">
                <a16:creationId xmlns:a16="http://schemas.microsoft.com/office/drawing/2014/main" id="{3211203C-4A04-4589-BF8C-E2C4C545D9C0}"/>
              </a:ext>
            </a:extLst>
          </p:cNvPr>
          <p:cNvSpPr/>
          <p:nvPr/>
        </p:nvSpPr>
        <p:spPr>
          <a:xfrm>
            <a:off x="1055300" y="1556740"/>
            <a:ext cx="8641200" cy="4064318"/>
          </a:xfrm>
          <a:prstGeom prst="rect">
            <a:avLst/>
          </a:prstGeom>
        </p:spPr>
        <p:txBody>
          <a:bodyPr wrap="square">
            <a:spAutoFit/>
          </a:bodyPr>
          <a:lstStyle/>
          <a:p>
            <a:pPr>
              <a:lnSpc>
                <a:spcPct val="200000"/>
              </a:lnSpc>
            </a:pPr>
            <a:r>
              <a:rPr lang="pl-PL" sz="2400" b="1" dirty="0" err="1"/>
              <a:t>Toasts</a:t>
            </a:r>
            <a:endParaRPr lang="en-US" sz="2400" b="1" dirty="0"/>
          </a:p>
          <a:p>
            <a:pPr marL="285750" indent="-285750">
              <a:lnSpc>
                <a:spcPct val="200000"/>
              </a:lnSpc>
              <a:buFont typeface="Arial" panose="020B0604020202020204" pitchFamily="34" charset="0"/>
              <a:buChar char="•"/>
            </a:pPr>
            <a:r>
              <a:rPr lang="pl-PL" dirty="0" err="1"/>
              <a:t>Can</a:t>
            </a:r>
            <a:r>
              <a:rPr lang="pl-PL" dirty="0"/>
              <a:t> be </a:t>
            </a:r>
            <a:r>
              <a:rPr lang="pl-PL" dirty="0" err="1"/>
              <a:t>scheduled</a:t>
            </a:r>
            <a:endParaRPr lang="pl-PL" dirty="0"/>
          </a:p>
          <a:p>
            <a:pPr marL="285750" indent="-285750">
              <a:lnSpc>
                <a:spcPct val="200000"/>
              </a:lnSpc>
              <a:buFont typeface="Arial" panose="020B0604020202020204" pitchFamily="34" charset="0"/>
              <a:buChar char="•"/>
            </a:pPr>
            <a:r>
              <a:rPr lang="pl-PL" dirty="0" err="1"/>
              <a:t>Can</a:t>
            </a:r>
            <a:r>
              <a:rPr lang="pl-PL" dirty="0"/>
              <a:t> </a:t>
            </a:r>
            <a:r>
              <a:rPr lang="pl-PL" dirty="0" err="1"/>
              <a:t>have</a:t>
            </a:r>
            <a:r>
              <a:rPr lang="pl-PL" dirty="0"/>
              <a:t> no </a:t>
            </a:r>
            <a:r>
              <a:rPr lang="pl-PL" dirty="0" err="1"/>
              <a:t>popup</a:t>
            </a:r>
            <a:r>
              <a:rPr lang="pl-PL" dirty="0"/>
              <a:t> – go to Action Center</a:t>
            </a:r>
          </a:p>
          <a:p>
            <a:pPr marL="285750" indent="-285750">
              <a:lnSpc>
                <a:spcPct val="200000"/>
              </a:lnSpc>
              <a:buFont typeface="Arial" panose="020B0604020202020204" pitchFamily="34" charset="0"/>
              <a:buChar char="•"/>
            </a:pPr>
            <a:r>
              <a:rPr lang="pl-PL" dirty="0" err="1"/>
              <a:t>Can</a:t>
            </a:r>
            <a:r>
              <a:rPr lang="pl-PL" dirty="0"/>
              <a:t> be </a:t>
            </a:r>
            <a:r>
              <a:rPr lang="pl-PL" dirty="0" err="1"/>
              <a:t>triggered</a:t>
            </a:r>
            <a:r>
              <a:rPr lang="pl-PL" dirty="0"/>
              <a:t> by </a:t>
            </a:r>
            <a:r>
              <a:rPr lang="pl-PL" i="1" dirty="0" err="1"/>
              <a:t>raw</a:t>
            </a:r>
            <a:r>
              <a:rPr lang="pl-PL" i="1" dirty="0"/>
              <a:t> </a:t>
            </a:r>
            <a:r>
              <a:rPr lang="pl-PL" i="1" dirty="0" err="1"/>
              <a:t>notification</a:t>
            </a:r>
            <a:r>
              <a:rPr lang="pl-PL" i="1" dirty="0"/>
              <a:t> </a:t>
            </a:r>
            <a:endParaRPr lang="pl-PL" dirty="0"/>
          </a:p>
          <a:p>
            <a:pPr marL="285750" indent="-285750">
              <a:lnSpc>
                <a:spcPct val="200000"/>
              </a:lnSpc>
              <a:buFont typeface="Arial" panose="020B0604020202020204" pitchFamily="34" charset="0"/>
              <a:buChar char="•"/>
            </a:pPr>
            <a:r>
              <a:rPr lang="pl-PL" dirty="0" err="1"/>
              <a:t>Can</a:t>
            </a:r>
            <a:r>
              <a:rPr lang="pl-PL" dirty="0"/>
              <a:t> </a:t>
            </a:r>
            <a:r>
              <a:rPr lang="pl-PL" dirty="0" err="1"/>
              <a:t>have</a:t>
            </a:r>
            <a:r>
              <a:rPr lang="pl-PL" dirty="0"/>
              <a:t> </a:t>
            </a:r>
            <a:r>
              <a:rPr lang="pl-PL" dirty="0" err="1"/>
              <a:t>action</a:t>
            </a:r>
            <a:r>
              <a:rPr lang="pl-PL" dirty="0"/>
              <a:t> – no </a:t>
            </a:r>
            <a:r>
              <a:rPr lang="pl-PL" dirty="0" err="1"/>
              <a:t>need</a:t>
            </a:r>
            <a:r>
              <a:rPr lang="pl-PL" dirty="0"/>
              <a:t> to open the </a:t>
            </a:r>
            <a:r>
              <a:rPr lang="pl-PL" dirty="0" err="1"/>
              <a:t>app</a:t>
            </a:r>
            <a:endParaRPr lang="pl-PL" dirty="0"/>
          </a:p>
          <a:p>
            <a:pPr marL="285750" indent="-285750">
              <a:lnSpc>
                <a:spcPct val="200000"/>
              </a:lnSpc>
              <a:buFont typeface="Arial" panose="020B0604020202020204" pitchFamily="34" charset="0"/>
              <a:buChar char="•"/>
            </a:pPr>
            <a:r>
              <a:rPr lang="pl-PL" dirty="0"/>
              <a:t>Live in Action Center </a:t>
            </a:r>
            <a:r>
              <a:rPr lang="pl-PL" dirty="0" err="1"/>
              <a:t>up</a:t>
            </a:r>
            <a:r>
              <a:rPr lang="pl-PL" dirty="0"/>
              <a:t> to 3 </a:t>
            </a:r>
            <a:r>
              <a:rPr lang="pl-PL" dirty="0" err="1"/>
              <a:t>days</a:t>
            </a:r>
            <a:endParaRPr lang="pl-PL" dirty="0"/>
          </a:p>
          <a:p>
            <a:pPr marL="285750" indent="-285750">
              <a:lnSpc>
                <a:spcPct val="200000"/>
              </a:lnSpc>
              <a:buFont typeface="Arial" panose="020B0604020202020204" pitchFamily="34" charset="0"/>
              <a:buChar char="•"/>
            </a:pPr>
            <a:r>
              <a:rPr lang="pl-PL" dirty="0" err="1"/>
              <a:t>Can</a:t>
            </a:r>
            <a:r>
              <a:rPr lang="pl-PL" dirty="0"/>
              <a:t> be </a:t>
            </a:r>
            <a:r>
              <a:rPr lang="pl-PL" dirty="0" err="1"/>
              <a:t>deleted</a:t>
            </a:r>
            <a:r>
              <a:rPr lang="pl-PL" dirty="0"/>
              <a:t> </a:t>
            </a:r>
            <a:r>
              <a:rPr lang="pl-PL" dirty="0" err="1"/>
              <a:t>programmatically</a:t>
            </a:r>
            <a:endParaRPr lang="en-GB" dirty="0"/>
          </a:p>
        </p:txBody>
      </p:sp>
    </p:spTree>
    <p:extLst>
      <p:ext uri="{BB962C8B-B14F-4D97-AF65-F5344CB8AC3E}">
        <p14:creationId xmlns:p14="http://schemas.microsoft.com/office/powerpoint/2010/main" val="326534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0367E6AE-CB95-45AE-86E9-CE4FA734514D}"/>
              </a:ext>
            </a:extLst>
          </p:cNvPr>
          <p:cNvSpPr/>
          <p:nvPr/>
        </p:nvSpPr>
        <p:spPr>
          <a:xfrm>
            <a:off x="911280" y="1531185"/>
            <a:ext cx="9001250" cy="3960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Toast</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58</a:t>
            </a:fld>
            <a:endParaRPr lang="en-US" dirty="0"/>
          </a:p>
        </p:txBody>
      </p:sp>
      <p:sp>
        <p:nvSpPr>
          <p:cNvPr id="8" name="Prostokąt 7">
            <a:extLst>
              <a:ext uri="{FF2B5EF4-FFF2-40B4-BE49-F238E27FC236}">
                <a16:creationId xmlns:a16="http://schemas.microsoft.com/office/drawing/2014/main" id="{3211203C-4A04-4589-BF8C-E2C4C545D9C0}"/>
              </a:ext>
            </a:extLst>
          </p:cNvPr>
          <p:cNvSpPr/>
          <p:nvPr/>
        </p:nvSpPr>
        <p:spPr>
          <a:xfrm>
            <a:off x="1055300" y="1556740"/>
            <a:ext cx="10225420" cy="3510320"/>
          </a:xfrm>
          <a:prstGeom prst="rect">
            <a:avLst/>
          </a:prstGeom>
        </p:spPr>
        <p:txBody>
          <a:bodyPr wrap="square">
            <a:spAutoFit/>
          </a:bodyPr>
          <a:lstStyle/>
          <a:p>
            <a:pPr>
              <a:lnSpc>
                <a:spcPct val="200000"/>
              </a:lnSpc>
            </a:pPr>
            <a:r>
              <a:rPr lang="en-US" sz="2400" b="1" dirty="0"/>
              <a:t>Sending a toast</a:t>
            </a:r>
          </a:p>
          <a:p>
            <a:pPr marL="285750" indent="-285750">
              <a:lnSpc>
                <a:spcPct val="200000"/>
              </a:lnSpc>
              <a:buFont typeface="Arial" panose="020B0604020202020204" pitchFamily="34" charset="0"/>
              <a:buChar char="•"/>
            </a:pPr>
            <a:r>
              <a:rPr lang="en-US" dirty="0"/>
              <a:t>Constructing the visual part (text and image) of the notification</a:t>
            </a:r>
          </a:p>
          <a:p>
            <a:pPr marL="285750" indent="-285750">
              <a:lnSpc>
                <a:spcPct val="200000"/>
              </a:lnSpc>
              <a:buFont typeface="Arial" panose="020B0604020202020204" pitchFamily="34" charset="0"/>
              <a:buChar char="•"/>
            </a:pPr>
            <a:r>
              <a:rPr lang="en-US" dirty="0"/>
              <a:t>Adding actions to the notification</a:t>
            </a:r>
          </a:p>
          <a:p>
            <a:pPr marL="285750" indent="-285750">
              <a:lnSpc>
                <a:spcPct val="200000"/>
              </a:lnSpc>
              <a:buFont typeface="Arial" panose="020B0604020202020204" pitchFamily="34" charset="0"/>
              <a:buChar char="•"/>
            </a:pPr>
            <a:r>
              <a:rPr lang="en-US" dirty="0"/>
              <a:t>Setting an expiration time on the toast</a:t>
            </a:r>
          </a:p>
          <a:p>
            <a:pPr marL="285750" indent="-285750">
              <a:lnSpc>
                <a:spcPct val="200000"/>
              </a:lnSpc>
              <a:buFont typeface="Arial" panose="020B0604020202020204" pitchFamily="34" charset="0"/>
              <a:buChar char="•"/>
            </a:pPr>
            <a:r>
              <a:rPr lang="en-US" dirty="0"/>
              <a:t>Setting tag/group so you can replace/remove the toast at a later time</a:t>
            </a:r>
          </a:p>
          <a:p>
            <a:pPr marL="285750" indent="-285750">
              <a:lnSpc>
                <a:spcPct val="200000"/>
              </a:lnSpc>
              <a:buFont typeface="Arial" panose="020B0604020202020204" pitchFamily="34" charset="0"/>
              <a:buChar char="•"/>
            </a:pPr>
            <a:r>
              <a:rPr lang="en-US" dirty="0"/>
              <a:t>Sending your toast using the local APIs</a:t>
            </a:r>
            <a:endParaRPr lang="en-GB" dirty="0"/>
          </a:p>
        </p:txBody>
      </p:sp>
    </p:spTree>
    <p:extLst>
      <p:ext uri="{BB962C8B-B14F-4D97-AF65-F5344CB8AC3E}">
        <p14:creationId xmlns:p14="http://schemas.microsoft.com/office/powerpoint/2010/main" val="1998550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Toast</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59</a:t>
            </a:fld>
            <a:endParaRPr lang="en-US" dirty="0"/>
          </a:p>
        </p:txBody>
      </p:sp>
      <p:sp>
        <p:nvSpPr>
          <p:cNvPr id="7" name="Prostokąt 6">
            <a:extLst>
              <a:ext uri="{FF2B5EF4-FFF2-40B4-BE49-F238E27FC236}">
                <a16:creationId xmlns:a16="http://schemas.microsoft.com/office/drawing/2014/main" id="{FA44BED5-1C38-40C3-AD9E-8FFA7F346282}"/>
              </a:ext>
            </a:extLst>
          </p:cNvPr>
          <p:cNvSpPr/>
          <p:nvPr/>
        </p:nvSpPr>
        <p:spPr>
          <a:xfrm>
            <a:off x="3119060" y="1844780"/>
            <a:ext cx="7225530" cy="7201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err="1">
                <a:solidFill>
                  <a:schemeClr val="tx1"/>
                </a:solidFill>
              </a:rPr>
              <a:t>Microsoft.Toolkit.Uwp.Notifications</a:t>
            </a:r>
            <a:endParaRPr lang="en-GB" sz="2000" b="1" dirty="0">
              <a:solidFill>
                <a:schemeClr val="tx1"/>
              </a:solidFill>
            </a:endParaRPr>
          </a:p>
        </p:txBody>
      </p:sp>
      <p:sp>
        <p:nvSpPr>
          <p:cNvPr id="10" name="Prostokąt 9">
            <a:extLst>
              <a:ext uri="{FF2B5EF4-FFF2-40B4-BE49-F238E27FC236}">
                <a16:creationId xmlns:a16="http://schemas.microsoft.com/office/drawing/2014/main" id="{6A85FE9B-5B2D-40B0-BA72-B2D19C0F432F}"/>
              </a:ext>
            </a:extLst>
          </p:cNvPr>
          <p:cNvSpPr/>
          <p:nvPr/>
        </p:nvSpPr>
        <p:spPr>
          <a:xfrm>
            <a:off x="3119060" y="3141246"/>
            <a:ext cx="7225530" cy="7201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tx1"/>
                </a:solidFill>
              </a:rPr>
              <a:t>QueryString.NET</a:t>
            </a:r>
            <a:endParaRPr lang="en-GB" sz="2000" b="1" dirty="0">
              <a:solidFill>
                <a:schemeClr val="tx1"/>
              </a:solidFill>
            </a:endParaRPr>
          </a:p>
        </p:txBody>
      </p:sp>
      <p:pic>
        <p:nvPicPr>
          <p:cNvPr id="6" name="Obraz 5" descr="Obraz zawierający rysunek&#10;&#10;Opis wygenerowany automatycznie">
            <a:extLst>
              <a:ext uri="{FF2B5EF4-FFF2-40B4-BE49-F238E27FC236}">
                <a16:creationId xmlns:a16="http://schemas.microsoft.com/office/drawing/2014/main" id="{827DBD1A-5340-40F2-9187-32E51219D08F}"/>
              </a:ext>
            </a:extLst>
          </p:cNvPr>
          <p:cNvPicPr>
            <a:picLocks noChangeAspect="1"/>
          </p:cNvPicPr>
          <p:nvPr/>
        </p:nvPicPr>
        <p:blipFill>
          <a:blip r:embed="rId2"/>
          <a:stretch>
            <a:fillRect/>
          </a:stretch>
        </p:blipFill>
        <p:spPr>
          <a:xfrm>
            <a:off x="959538" y="1916790"/>
            <a:ext cx="1771650" cy="1771650"/>
          </a:xfrm>
          <a:prstGeom prst="rect">
            <a:avLst/>
          </a:prstGeom>
        </p:spPr>
      </p:pic>
    </p:spTree>
    <p:extLst>
      <p:ext uri="{BB962C8B-B14F-4D97-AF65-F5344CB8AC3E}">
        <p14:creationId xmlns:p14="http://schemas.microsoft.com/office/powerpoint/2010/main" val="37177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9CAEACD1-CA8C-4F1F-A022-A98A0FF47225}"/>
              </a:ext>
            </a:extLst>
          </p:cNvPr>
          <p:cNvSpPr>
            <a:spLocks noGrp="1"/>
          </p:cNvSpPr>
          <p:nvPr>
            <p:ph type="ftr" sz="quarter" idx="11"/>
          </p:nvPr>
        </p:nvSpPr>
        <p:spPr/>
        <p:txBody>
          <a:bodyPr/>
          <a:lstStyle/>
          <a:p>
            <a:r>
              <a:rPr lang="en-US" dirty="0"/>
              <a:t>© 2020 Capgemini. All rights reserved.</a:t>
            </a:r>
          </a:p>
        </p:txBody>
      </p:sp>
      <p:sp>
        <p:nvSpPr>
          <p:cNvPr id="3" name="Symbol zastępczy numeru slajdu 2">
            <a:extLst>
              <a:ext uri="{FF2B5EF4-FFF2-40B4-BE49-F238E27FC236}">
                <a16:creationId xmlns:a16="http://schemas.microsoft.com/office/drawing/2014/main" id="{54C80C00-2FB5-4C60-B4C2-A5D6DA1FE28F}"/>
              </a:ext>
            </a:extLst>
          </p:cNvPr>
          <p:cNvSpPr>
            <a:spLocks noGrp="1"/>
          </p:cNvSpPr>
          <p:nvPr>
            <p:ph type="sldNum" sz="quarter" idx="12"/>
          </p:nvPr>
        </p:nvSpPr>
        <p:spPr/>
        <p:txBody>
          <a:bodyPr/>
          <a:lstStyle/>
          <a:p>
            <a:fld id="{DD205EFF-948D-4AF6-B54C-65639188FB5F}" type="slidenum">
              <a:rPr lang="en-US" smtClean="0"/>
              <a:pPr/>
              <a:t>6</a:t>
            </a:fld>
            <a:endParaRPr lang="en-US" dirty="0"/>
          </a:p>
        </p:txBody>
      </p:sp>
      <p:sp>
        <p:nvSpPr>
          <p:cNvPr id="4" name="Prostokąt 3">
            <a:extLst>
              <a:ext uri="{FF2B5EF4-FFF2-40B4-BE49-F238E27FC236}">
                <a16:creationId xmlns:a16="http://schemas.microsoft.com/office/drawing/2014/main" id="{881ACB0A-D0B8-4AAE-BCAC-3C84AD5A3717}"/>
              </a:ext>
            </a:extLst>
          </p:cNvPr>
          <p:cNvSpPr/>
          <p:nvPr/>
        </p:nvSpPr>
        <p:spPr>
          <a:xfrm>
            <a:off x="3593744" y="304356"/>
            <a:ext cx="5004512" cy="523220"/>
          </a:xfrm>
          <a:prstGeom prst="rect">
            <a:avLst/>
          </a:prstGeom>
        </p:spPr>
        <p:txBody>
          <a:bodyPr wrap="none">
            <a:spAutoFit/>
          </a:bodyPr>
          <a:lstStyle/>
          <a:p>
            <a:r>
              <a:rPr lang="en-US" sz="2800" b="1" u="sng" dirty="0">
                <a:solidFill>
                  <a:schemeClr val="accent1">
                    <a:lumMod val="75000"/>
                  </a:schemeClr>
                </a:solidFill>
                <a:latin typeface="Segoe UI" panose="020B0502040204020203" pitchFamily="34" charset="0"/>
              </a:rPr>
              <a:t>U</a:t>
            </a:r>
            <a:r>
              <a:rPr lang="en-US" sz="2800" b="1" dirty="0">
                <a:solidFill>
                  <a:schemeClr val="accent1">
                    <a:lumMod val="75000"/>
                  </a:schemeClr>
                </a:solidFill>
                <a:latin typeface="Segoe UI" panose="020B0502040204020203" pitchFamily="34" charset="0"/>
              </a:rPr>
              <a:t>niversal </a:t>
            </a:r>
            <a:r>
              <a:rPr lang="en-US" sz="2800" b="1" u="sng" dirty="0">
                <a:solidFill>
                  <a:schemeClr val="accent1">
                    <a:lumMod val="75000"/>
                  </a:schemeClr>
                </a:solidFill>
                <a:latin typeface="Segoe UI" panose="020B0502040204020203" pitchFamily="34" charset="0"/>
              </a:rPr>
              <a:t>W</a:t>
            </a:r>
            <a:r>
              <a:rPr lang="en-US" sz="2800" b="1" dirty="0">
                <a:solidFill>
                  <a:schemeClr val="accent1">
                    <a:lumMod val="75000"/>
                  </a:schemeClr>
                </a:solidFill>
                <a:latin typeface="Segoe UI" panose="020B0502040204020203" pitchFamily="34" charset="0"/>
              </a:rPr>
              <a:t>indows </a:t>
            </a:r>
            <a:r>
              <a:rPr lang="en-US" sz="2800" b="1" u="sng" dirty="0">
                <a:solidFill>
                  <a:schemeClr val="accent1">
                    <a:lumMod val="75000"/>
                  </a:schemeClr>
                </a:solidFill>
                <a:latin typeface="Segoe UI" panose="020B0502040204020203" pitchFamily="34" charset="0"/>
              </a:rPr>
              <a:t>P</a:t>
            </a:r>
            <a:r>
              <a:rPr lang="en-US" sz="2800" b="1" dirty="0">
                <a:solidFill>
                  <a:schemeClr val="accent1">
                    <a:lumMod val="75000"/>
                  </a:schemeClr>
                </a:solidFill>
                <a:latin typeface="Segoe UI" panose="020B0502040204020203" pitchFamily="34" charset="0"/>
              </a:rPr>
              <a:t>latform</a:t>
            </a:r>
            <a:endParaRPr lang="en-US" sz="2800" b="1" i="0" dirty="0">
              <a:solidFill>
                <a:schemeClr val="accent1">
                  <a:lumMod val="75000"/>
                </a:schemeClr>
              </a:solidFill>
              <a:effectLst/>
              <a:latin typeface="Segoe UI" panose="020B0502040204020203" pitchFamily="34" charset="0"/>
            </a:endParaRPr>
          </a:p>
        </p:txBody>
      </p:sp>
      <p:cxnSp>
        <p:nvCxnSpPr>
          <p:cNvPr id="6" name="Łącznik prosty 5">
            <a:extLst>
              <a:ext uri="{FF2B5EF4-FFF2-40B4-BE49-F238E27FC236}">
                <a16:creationId xmlns:a16="http://schemas.microsoft.com/office/drawing/2014/main" id="{603D8C0F-6B69-4843-8B35-C485AAA28B2E}"/>
              </a:ext>
            </a:extLst>
          </p:cNvPr>
          <p:cNvCxnSpPr>
            <a:cxnSpLocks/>
          </p:cNvCxnSpPr>
          <p:nvPr/>
        </p:nvCxnSpPr>
        <p:spPr>
          <a:xfrm>
            <a:off x="6096000" y="1174537"/>
            <a:ext cx="0" cy="518472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10" name="pole tekstowe 9">
            <a:extLst>
              <a:ext uri="{FF2B5EF4-FFF2-40B4-BE49-F238E27FC236}">
                <a16:creationId xmlns:a16="http://schemas.microsoft.com/office/drawing/2014/main" id="{4CC42A74-CD76-41DC-89F2-BB46FA55C526}"/>
              </a:ext>
            </a:extLst>
          </p:cNvPr>
          <p:cNvSpPr txBox="1"/>
          <p:nvPr/>
        </p:nvSpPr>
        <p:spPr bwMode="auto">
          <a:xfrm>
            <a:off x="1616424" y="1856319"/>
            <a:ext cx="3228448" cy="2646878"/>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sz="16600" dirty="0">
                <a:solidFill>
                  <a:srgbClr val="92D050"/>
                </a:solidFill>
                <a:latin typeface="Verdana" panose="020B0604030504040204" pitchFamily="34" charset="0"/>
              </a:rPr>
              <a:t>C#</a:t>
            </a:r>
            <a:endParaRPr lang="en-GB" sz="16600" dirty="0">
              <a:solidFill>
                <a:srgbClr val="92D050"/>
              </a:solidFill>
              <a:latin typeface="Verdana" panose="020B0604030504040204" pitchFamily="34" charset="0"/>
            </a:endParaRPr>
          </a:p>
        </p:txBody>
      </p:sp>
      <p:sp>
        <p:nvSpPr>
          <p:cNvPr id="11" name="pole tekstowe 10">
            <a:extLst>
              <a:ext uri="{FF2B5EF4-FFF2-40B4-BE49-F238E27FC236}">
                <a16:creationId xmlns:a16="http://schemas.microsoft.com/office/drawing/2014/main" id="{DA48D1B0-AD46-4535-97F0-3458DD455598}"/>
              </a:ext>
            </a:extLst>
          </p:cNvPr>
          <p:cNvSpPr txBox="1"/>
          <p:nvPr/>
        </p:nvSpPr>
        <p:spPr bwMode="auto">
          <a:xfrm>
            <a:off x="6983783" y="1174537"/>
            <a:ext cx="4680648" cy="186204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pl-PL" sz="11500" dirty="0">
                <a:solidFill>
                  <a:srgbClr val="FFC000"/>
                </a:solidFill>
                <a:latin typeface="Verdana" panose="020B0604030504040204" pitchFamily="34" charset="0"/>
              </a:rPr>
              <a:t>XAML</a:t>
            </a:r>
            <a:endParaRPr lang="en-GB" sz="11500" dirty="0">
              <a:solidFill>
                <a:srgbClr val="FFC000"/>
              </a:solidFill>
              <a:latin typeface="Verdana" panose="020B0604030504040204" pitchFamily="34" charset="0"/>
            </a:endParaRPr>
          </a:p>
        </p:txBody>
      </p:sp>
      <p:sp>
        <p:nvSpPr>
          <p:cNvPr id="14" name="pole tekstowe 13">
            <a:extLst>
              <a:ext uri="{FF2B5EF4-FFF2-40B4-BE49-F238E27FC236}">
                <a16:creationId xmlns:a16="http://schemas.microsoft.com/office/drawing/2014/main" id="{7856EEBA-5E86-43A2-B8C1-9E5EF9399B06}"/>
              </a:ext>
            </a:extLst>
          </p:cNvPr>
          <p:cNvSpPr txBox="1"/>
          <p:nvPr/>
        </p:nvSpPr>
        <p:spPr bwMode="auto">
          <a:xfrm>
            <a:off x="7227119" y="3179758"/>
            <a:ext cx="4680648" cy="280076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pl-PL" sz="4400" dirty="0" err="1">
                <a:solidFill>
                  <a:srgbClr val="FFC000"/>
                </a:solidFill>
                <a:latin typeface="Verdana" panose="020B0604030504040204" pitchFamily="34" charset="0"/>
              </a:rPr>
              <a:t>E</a:t>
            </a:r>
            <a:r>
              <a:rPr lang="pl-PL" sz="4400" b="1" u="sng" dirty="0" err="1">
                <a:solidFill>
                  <a:srgbClr val="FFC000"/>
                </a:solidFill>
                <a:latin typeface="Verdana" panose="020B0604030504040204" pitchFamily="34" charset="0"/>
              </a:rPr>
              <a:t>x</a:t>
            </a:r>
            <a:r>
              <a:rPr lang="pl-PL" sz="4400" dirty="0" err="1">
                <a:solidFill>
                  <a:srgbClr val="FFC000"/>
                </a:solidFill>
                <a:latin typeface="Verdana" panose="020B0604030504040204" pitchFamily="34" charset="0"/>
              </a:rPr>
              <a:t>tensible</a:t>
            </a:r>
            <a:r>
              <a:rPr lang="pl-PL" sz="4400" dirty="0">
                <a:solidFill>
                  <a:srgbClr val="FFC000"/>
                </a:solidFill>
                <a:latin typeface="Verdana" panose="020B0604030504040204" pitchFamily="34" charset="0"/>
              </a:rPr>
              <a:t> </a:t>
            </a:r>
            <a:r>
              <a:rPr lang="pl-PL" sz="4400" b="1" u="sng" dirty="0">
                <a:solidFill>
                  <a:srgbClr val="FFC000"/>
                </a:solidFill>
                <a:latin typeface="Verdana" panose="020B0604030504040204" pitchFamily="34" charset="0"/>
              </a:rPr>
              <a:t>A</a:t>
            </a:r>
            <a:r>
              <a:rPr lang="pl-PL" sz="4400" dirty="0">
                <a:solidFill>
                  <a:srgbClr val="FFC000"/>
                </a:solidFill>
                <a:latin typeface="Verdana" panose="020B0604030504040204" pitchFamily="34" charset="0"/>
              </a:rPr>
              <a:t>pplication </a:t>
            </a:r>
            <a:r>
              <a:rPr lang="pl-PL" sz="4400" b="1" u="sng" dirty="0" err="1">
                <a:solidFill>
                  <a:srgbClr val="FFC000"/>
                </a:solidFill>
                <a:latin typeface="Verdana" panose="020B0604030504040204" pitchFamily="34" charset="0"/>
              </a:rPr>
              <a:t>M</a:t>
            </a:r>
            <a:r>
              <a:rPr lang="pl-PL" sz="4400" dirty="0" err="1">
                <a:solidFill>
                  <a:srgbClr val="FFC000"/>
                </a:solidFill>
                <a:latin typeface="Verdana" panose="020B0604030504040204" pitchFamily="34" charset="0"/>
              </a:rPr>
              <a:t>arkup</a:t>
            </a:r>
            <a:r>
              <a:rPr lang="pl-PL" sz="4400" dirty="0">
                <a:solidFill>
                  <a:srgbClr val="FFC000"/>
                </a:solidFill>
                <a:latin typeface="Verdana" panose="020B0604030504040204" pitchFamily="34" charset="0"/>
              </a:rPr>
              <a:t> </a:t>
            </a:r>
            <a:r>
              <a:rPr lang="pl-PL" sz="4400" b="1" u="sng" dirty="0">
                <a:solidFill>
                  <a:srgbClr val="FFC000"/>
                </a:solidFill>
                <a:latin typeface="Verdana" panose="020B0604030504040204" pitchFamily="34" charset="0"/>
              </a:rPr>
              <a:t>L</a:t>
            </a:r>
            <a:r>
              <a:rPr lang="pl-PL" sz="4400" dirty="0">
                <a:solidFill>
                  <a:srgbClr val="FFC000"/>
                </a:solidFill>
                <a:latin typeface="Verdana" panose="020B0604030504040204" pitchFamily="34" charset="0"/>
              </a:rPr>
              <a:t>anguage</a:t>
            </a:r>
            <a:endParaRPr lang="en-GB" sz="4400" dirty="0">
              <a:solidFill>
                <a:srgbClr val="FFC000"/>
              </a:solidFill>
              <a:latin typeface="Verdana" panose="020B0604030504040204" pitchFamily="34" charset="0"/>
            </a:endParaRPr>
          </a:p>
        </p:txBody>
      </p:sp>
    </p:spTree>
    <p:extLst>
      <p:ext uri="{BB962C8B-B14F-4D97-AF65-F5344CB8AC3E}">
        <p14:creationId xmlns:p14="http://schemas.microsoft.com/office/powerpoint/2010/main" val="1214811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0367E6AE-CB95-45AE-86E9-CE4FA734514D}"/>
              </a:ext>
            </a:extLst>
          </p:cNvPr>
          <p:cNvSpPr/>
          <p:nvPr/>
        </p:nvSpPr>
        <p:spPr>
          <a:xfrm>
            <a:off x="551230" y="1196690"/>
            <a:ext cx="11089540" cy="39605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Toast</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60</a:t>
            </a:fld>
            <a:endParaRPr lang="en-US" dirty="0"/>
          </a:p>
        </p:txBody>
      </p:sp>
      <p:sp>
        <p:nvSpPr>
          <p:cNvPr id="3" name="Prostokąt 2">
            <a:extLst>
              <a:ext uri="{FF2B5EF4-FFF2-40B4-BE49-F238E27FC236}">
                <a16:creationId xmlns:a16="http://schemas.microsoft.com/office/drawing/2014/main" id="{85683F84-A774-4F5C-BB07-090FE854BA56}"/>
              </a:ext>
            </a:extLst>
          </p:cNvPr>
          <p:cNvSpPr/>
          <p:nvPr/>
        </p:nvSpPr>
        <p:spPr>
          <a:xfrm>
            <a:off x="839270" y="1412720"/>
            <a:ext cx="11665620" cy="3600986"/>
          </a:xfrm>
          <a:prstGeom prst="rect">
            <a:avLst/>
          </a:prstGeom>
        </p:spPr>
        <p:txBody>
          <a:bodyPr wrap="square">
            <a:spAutoFit/>
          </a:bodyPr>
          <a:lstStyle/>
          <a:p>
            <a:r>
              <a:rPr lang="en-GB" sz="1200" dirty="0">
                <a:solidFill>
                  <a:srgbClr val="0000FF"/>
                </a:solidFill>
                <a:latin typeface="Consolas" panose="020B0609020204030204" pitchFamily="49" charset="0"/>
              </a:rPr>
              <a:t>&lt;?xml version="1.0"?&gt;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toast</a:t>
            </a:r>
            <a:r>
              <a:rPr lang="en-GB" sz="1200" dirty="0">
                <a:solidFill>
                  <a:srgbClr val="FF0000"/>
                </a:solidFill>
                <a:latin typeface="Consolas" panose="020B0609020204030204" pitchFamily="49" charset="0"/>
              </a:rPr>
              <a:t> launch</a:t>
            </a:r>
            <a:r>
              <a:rPr lang="en-GB" sz="1200" dirty="0">
                <a:solidFill>
                  <a:srgbClr val="0000FF"/>
                </a:solidFill>
                <a:latin typeface="Consolas" panose="020B0609020204030204" pitchFamily="49" charset="0"/>
              </a:rPr>
              <a:t>="action=</a:t>
            </a:r>
            <a:r>
              <a:rPr lang="en-GB" sz="1200" dirty="0" err="1">
                <a:solidFill>
                  <a:srgbClr val="0000FF"/>
                </a:solidFill>
                <a:latin typeface="Consolas" panose="020B0609020204030204" pitchFamily="49" charset="0"/>
              </a:rPr>
              <a:t>viewConversation&amp;amp;conversationId</a:t>
            </a:r>
            <a:r>
              <a:rPr lang="en-GB" sz="1200" dirty="0">
                <a:solidFill>
                  <a:srgbClr val="0000FF"/>
                </a:solidFill>
                <a:latin typeface="Consolas" panose="020B0609020204030204" pitchFamily="49" charset="0"/>
              </a:rPr>
              <a:t>=384928"&gt;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visual</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binding</a:t>
            </a:r>
            <a:r>
              <a:rPr lang="en-GB" sz="1200" dirty="0">
                <a:solidFill>
                  <a:srgbClr val="FF0000"/>
                </a:solidFill>
                <a:latin typeface="Consolas" panose="020B0609020204030204" pitchFamily="49" charset="0"/>
              </a:rPr>
              <a:t> template</a:t>
            </a:r>
            <a:r>
              <a:rPr lang="en-GB" sz="1200" dirty="0">
                <a:solidFill>
                  <a:srgbClr val="0000FF"/>
                </a:solidFill>
                <a:latin typeface="Consolas" panose="020B0609020204030204" pitchFamily="49" charset="0"/>
              </a:rPr>
              <a:t>="</a:t>
            </a:r>
            <a:r>
              <a:rPr lang="en-GB" sz="1200" dirty="0" err="1">
                <a:solidFill>
                  <a:srgbClr val="0000FF"/>
                </a:solidFill>
                <a:latin typeface="Consolas" panose="020B0609020204030204" pitchFamily="49" charset="0"/>
              </a:rPr>
              <a:t>ToastGeneric</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text</a:t>
            </a:r>
            <a:r>
              <a:rPr lang="en-US" sz="1200" dirty="0">
                <a:solidFill>
                  <a:srgbClr val="0000FF"/>
                </a:solidFill>
                <a:latin typeface="Consolas" panose="020B0609020204030204" pitchFamily="49" charset="0"/>
              </a:rPr>
              <a:t>&gt;</a:t>
            </a:r>
            <a:r>
              <a:rPr lang="pl-PL" sz="1200" dirty="0">
                <a:solidFill>
                  <a:srgbClr val="000000"/>
                </a:solidFill>
                <a:latin typeface="Consolas" panose="020B0609020204030204" pitchFamily="49" charset="0"/>
              </a:rPr>
              <a:t>Alice </a:t>
            </a:r>
            <a:r>
              <a:rPr lang="pl-PL" sz="1200" dirty="0" err="1">
                <a:solidFill>
                  <a:srgbClr val="000000"/>
                </a:solidFill>
                <a:latin typeface="Consolas" panose="020B0609020204030204" pitchFamily="49" charset="0"/>
              </a:rPr>
              <a:t>sends</a:t>
            </a:r>
            <a:r>
              <a:rPr lang="pl-PL" sz="1200" dirty="0">
                <a:solidFill>
                  <a:srgbClr val="000000"/>
                </a:solidFill>
                <a:latin typeface="Consolas" panose="020B0609020204030204" pitchFamily="49" charset="0"/>
              </a:rPr>
              <a:t> </a:t>
            </a:r>
            <a:r>
              <a:rPr lang="pl-PL" sz="1200" dirty="0" err="1">
                <a:solidFill>
                  <a:srgbClr val="000000"/>
                </a:solidFill>
                <a:latin typeface="Consolas" panose="020B0609020204030204" pitchFamily="49" charset="0"/>
              </a:rPr>
              <a:t>you</a:t>
            </a:r>
            <a:r>
              <a:rPr lang="pl-PL" sz="1200" dirty="0">
                <a:solidFill>
                  <a:srgbClr val="000000"/>
                </a:solidFill>
                <a:latin typeface="Consolas" panose="020B0609020204030204" pitchFamily="49" charset="0"/>
              </a:rPr>
              <a:t> a </a:t>
            </a:r>
            <a:r>
              <a:rPr lang="pl-PL" sz="1200" dirty="0" err="1">
                <a:solidFill>
                  <a:srgbClr val="000000"/>
                </a:solidFill>
                <a:latin typeface="Consolas" panose="020B0609020204030204" pitchFamily="49" charset="0"/>
              </a:rPr>
              <a:t>cat</a:t>
            </a:r>
            <a:r>
              <a:rPr lang="pl-PL" sz="1200" dirty="0">
                <a:solidFill>
                  <a:srgbClr val="000000"/>
                </a:solidFill>
                <a:latin typeface="Consolas" panose="020B0609020204030204" pitchFamily="49" charset="0"/>
              </a:rPr>
              <a:t> </a:t>
            </a:r>
            <a:r>
              <a:rPr lang="pl-PL" sz="1200" dirty="0" err="1">
                <a:solidFill>
                  <a:srgbClr val="000000"/>
                </a:solidFill>
                <a:latin typeface="Consolas" panose="020B0609020204030204" pitchFamily="49" charset="0"/>
              </a:rPr>
              <a:t>picture</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text</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text</a:t>
            </a:r>
            <a:r>
              <a:rPr lang="en-US" sz="1200" dirty="0">
                <a:solidFill>
                  <a:srgbClr val="0000FF"/>
                </a:solidFill>
                <a:latin typeface="Consolas" panose="020B0609020204030204" pitchFamily="49" charset="0"/>
              </a:rPr>
              <a:t>&gt;</a:t>
            </a:r>
            <a:r>
              <a:rPr lang="pl-PL" sz="1200" dirty="0" err="1">
                <a:solidFill>
                  <a:srgbClr val="000000"/>
                </a:solidFill>
                <a:latin typeface="Consolas" panose="020B0609020204030204" pitchFamily="49" charset="0"/>
              </a:rPr>
              <a:t>Look</a:t>
            </a:r>
            <a:r>
              <a:rPr lang="pl-PL" sz="1200" dirty="0">
                <a:solidFill>
                  <a:srgbClr val="000000"/>
                </a:solidFill>
                <a:latin typeface="Consolas" panose="020B0609020204030204" pitchFamily="49" charset="0"/>
              </a:rPr>
              <a:t> </a:t>
            </a:r>
            <a:r>
              <a:rPr lang="pl-PL" sz="1200" dirty="0" err="1">
                <a:solidFill>
                  <a:srgbClr val="000000"/>
                </a:solidFill>
                <a:latin typeface="Consolas" panose="020B0609020204030204" pitchFamily="49" charset="0"/>
              </a:rPr>
              <a:t>at</a:t>
            </a:r>
            <a:r>
              <a:rPr lang="pl-PL" sz="1200" dirty="0">
                <a:solidFill>
                  <a:srgbClr val="000000"/>
                </a:solidFill>
                <a:latin typeface="Consolas" panose="020B0609020204030204" pitchFamily="49" charset="0"/>
              </a:rPr>
              <a:t> </a:t>
            </a:r>
            <a:r>
              <a:rPr lang="pl-PL" sz="1200" dirty="0" err="1">
                <a:solidFill>
                  <a:srgbClr val="000000"/>
                </a:solidFill>
                <a:latin typeface="Consolas" panose="020B0609020204030204" pitchFamily="49" charset="0"/>
              </a:rPr>
              <a:t>this</a:t>
            </a:r>
            <a:r>
              <a:rPr lang="pl-PL" sz="1200" dirty="0">
                <a:solidFill>
                  <a:srgbClr val="000000"/>
                </a:solidFill>
                <a:latin typeface="Consolas" panose="020B0609020204030204" pitchFamily="49" charset="0"/>
              </a:rPr>
              <a:t> </a:t>
            </a:r>
            <a:r>
              <a:rPr lang="pl-PL" sz="1200" dirty="0" err="1">
                <a:solidFill>
                  <a:srgbClr val="000000"/>
                </a:solidFill>
                <a:latin typeface="Consolas" panose="020B0609020204030204" pitchFamily="49" charset="0"/>
              </a:rPr>
              <a:t>cuttie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text</a:t>
            </a:r>
            <a:r>
              <a:rPr lang="en-US" sz="1200" dirty="0">
                <a:solidFill>
                  <a:srgbClr val="0000FF"/>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&lt;</a:t>
            </a:r>
            <a:r>
              <a:rPr lang="fr-FR" sz="1200" dirty="0">
                <a:solidFill>
                  <a:srgbClr val="A31515"/>
                </a:solidFill>
                <a:latin typeface="Consolas" panose="020B0609020204030204" pitchFamily="49" charset="0"/>
              </a:rPr>
              <a:t>image</a:t>
            </a:r>
            <a:r>
              <a:rPr lang="fr-FR" sz="1200" dirty="0">
                <a:solidFill>
                  <a:srgbClr val="FF0000"/>
                </a:solidFill>
                <a:latin typeface="Consolas" panose="020B0609020204030204" pitchFamily="49" charset="0"/>
              </a:rPr>
              <a:t> src</a:t>
            </a:r>
            <a:r>
              <a:rPr lang="fr-FR" sz="1200" dirty="0">
                <a:solidFill>
                  <a:srgbClr val="0000FF"/>
                </a:solidFill>
                <a:latin typeface="Consolas" panose="020B0609020204030204" pitchFamily="49" charset="0"/>
              </a:rPr>
              <a:t>="http://placekitten.com/200/300"/&gt;</a:t>
            </a:r>
            <a:endParaRPr lang="fr-FR"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image</a:t>
            </a:r>
            <a:r>
              <a:rPr lang="en-GB" sz="1200" dirty="0">
                <a:solidFill>
                  <a:srgbClr val="FF0000"/>
                </a:solidFill>
                <a:latin typeface="Consolas" panose="020B0609020204030204" pitchFamily="49" charset="0"/>
              </a:rPr>
              <a:t> </a:t>
            </a:r>
            <a:r>
              <a:rPr lang="en-GB" sz="1200" dirty="0" err="1">
                <a:solidFill>
                  <a:srgbClr val="FF0000"/>
                </a:solidFill>
                <a:latin typeface="Consolas" panose="020B0609020204030204" pitchFamily="49" charset="0"/>
              </a:rPr>
              <a:t>src</a:t>
            </a:r>
            <a:r>
              <a:rPr lang="en-GB" sz="1200" dirty="0">
                <a:solidFill>
                  <a:srgbClr val="0000FF"/>
                </a:solidFill>
                <a:latin typeface="Consolas" panose="020B0609020204030204" pitchFamily="49" charset="0"/>
              </a:rPr>
              <a:t>="</a:t>
            </a:r>
            <a:r>
              <a:rPr lang="en-GB" sz="1200" dirty="0" err="1">
                <a:solidFill>
                  <a:srgbClr val="0000FF"/>
                </a:solidFill>
                <a:latin typeface="Consolas" panose="020B0609020204030204" pitchFamily="49" charset="0"/>
              </a:rPr>
              <a:t>ms-appdata</a:t>
            </a:r>
            <a:r>
              <a:rPr lang="en-GB" sz="1200" dirty="0">
                <a:solidFill>
                  <a:srgbClr val="0000FF"/>
                </a:solidFill>
                <a:latin typeface="Consolas" panose="020B0609020204030204" pitchFamily="49" charset="0"/>
              </a:rPr>
              <a:t>:///local/</a:t>
            </a:r>
            <a:r>
              <a:rPr lang="pl-PL" sz="1200" dirty="0" err="1">
                <a:solidFill>
                  <a:srgbClr val="0000FF"/>
                </a:solidFill>
                <a:latin typeface="Consolas" panose="020B0609020204030204" pitchFamily="49" charset="0"/>
              </a:rPr>
              <a:t>kitten</a:t>
            </a:r>
            <a:r>
              <a:rPr lang="en-GB" sz="1200" dirty="0">
                <a:solidFill>
                  <a:srgbClr val="0000FF"/>
                </a:solidFill>
                <a:latin typeface="Consolas" panose="020B0609020204030204" pitchFamily="49" charset="0"/>
              </a:rPr>
              <a:t>.jpg"</a:t>
            </a:r>
            <a:r>
              <a:rPr lang="en-GB" sz="1200" dirty="0">
                <a:solidFill>
                  <a:srgbClr val="FF0000"/>
                </a:solidFill>
                <a:latin typeface="Consolas" panose="020B0609020204030204" pitchFamily="49" charset="0"/>
              </a:rPr>
              <a:t> placement</a:t>
            </a:r>
            <a:r>
              <a:rPr lang="en-GB" sz="1200" dirty="0">
                <a:solidFill>
                  <a:srgbClr val="0000FF"/>
                </a:solidFill>
                <a:latin typeface="Consolas" panose="020B0609020204030204" pitchFamily="49" charset="0"/>
              </a:rPr>
              <a:t>="</a:t>
            </a:r>
            <a:r>
              <a:rPr lang="en-GB" sz="1200" dirty="0" err="1">
                <a:solidFill>
                  <a:srgbClr val="0000FF"/>
                </a:solidFill>
                <a:latin typeface="Consolas" panose="020B0609020204030204" pitchFamily="49" charset="0"/>
              </a:rPr>
              <a:t>appLogoOverride</a:t>
            </a:r>
            <a:r>
              <a:rPr lang="en-GB" sz="1200" dirty="0">
                <a:solidFill>
                  <a:srgbClr val="0000FF"/>
                </a:solidFill>
                <a:latin typeface="Consolas" panose="020B0609020204030204" pitchFamily="49" charset="0"/>
              </a:rPr>
              <a:t>"</a:t>
            </a:r>
            <a:r>
              <a:rPr lang="en-GB" sz="1200" dirty="0">
                <a:solidFill>
                  <a:srgbClr val="FF0000"/>
                </a:solidFill>
                <a:latin typeface="Consolas" panose="020B0609020204030204" pitchFamily="49" charset="0"/>
              </a:rPr>
              <a:t> hint-crop</a:t>
            </a:r>
            <a:r>
              <a:rPr lang="en-GB" sz="1200" dirty="0">
                <a:solidFill>
                  <a:srgbClr val="0000FF"/>
                </a:solidFill>
                <a:latin typeface="Consolas" panose="020B0609020204030204" pitchFamily="49" charset="0"/>
              </a:rPr>
              <a:t>="circle"/&gt;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binding</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visual</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actions</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input</a:t>
            </a:r>
            <a:r>
              <a:rPr lang="en-US" sz="1200" dirty="0">
                <a:solidFill>
                  <a:srgbClr val="FF0000"/>
                </a:solidFill>
                <a:latin typeface="Consolas" panose="020B0609020204030204" pitchFamily="49" charset="0"/>
              </a:rPr>
              <a:t> id</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tbReply</a:t>
            </a:r>
            <a:r>
              <a:rPr lang="en-US" sz="1200" dirty="0">
                <a:solidFill>
                  <a:srgbClr val="0000FF"/>
                </a:solidFill>
                <a:latin typeface="Consolas" panose="020B0609020204030204" pitchFamily="49" charset="0"/>
              </a:rPr>
              <a:t>"</a:t>
            </a:r>
            <a:r>
              <a:rPr lang="en-US" sz="1200" dirty="0">
                <a:solidFill>
                  <a:srgbClr val="FF0000"/>
                </a:solidFill>
                <a:latin typeface="Consolas" panose="020B0609020204030204" pitchFamily="49" charset="0"/>
              </a:rPr>
              <a:t> type</a:t>
            </a:r>
            <a:r>
              <a:rPr lang="en-US" sz="1200" dirty="0">
                <a:solidFill>
                  <a:srgbClr val="0000FF"/>
                </a:solidFill>
                <a:latin typeface="Consolas" panose="020B0609020204030204" pitchFamily="49" charset="0"/>
              </a:rPr>
              <a:t>="text"</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placeHolderContent</a:t>
            </a:r>
            <a:r>
              <a:rPr lang="en-US" sz="1200" dirty="0">
                <a:solidFill>
                  <a:srgbClr val="0000FF"/>
                </a:solidFill>
                <a:latin typeface="Consolas" panose="020B0609020204030204" pitchFamily="49" charset="0"/>
              </a:rPr>
              <a:t>="Type a response"/&gt;</a:t>
            </a:r>
            <a:endParaRPr lang="en-US"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action</a:t>
            </a:r>
            <a:r>
              <a:rPr lang="en-GB" sz="1200" dirty="0">
                <a:solidFill>
                  <a:srgbClr val="FF0000"/>
                </a:solidFill>
                <a:latin typeface="Consolas" panose="020B0609020204030204" pitchFamily="49" charset="0"/>
              </a:rPr>
              <a:t> content</a:t>
            </a:r>
            <a:r>
              <a:rPr lang="en-GB" sz="1200" dirty="0">
                <a:solidFill>
                  <a:srgbClr val="0000FF"/>
                </a:solidFill>
                <a:latin typeface="Consolas" panose="020B0609020204030204" pitchFamily="49" charset="0"/>
              </a:rPr>
              <a:t>="Reply"</a:t>
            </a:r>
            <a:r>
              <a:rPr lang="en-GB" sz="1200" dirty="0">
                <a:solidFill>
                  <a:srgbClr val="FF0000"/>
                </a:solidFill>
                <a:latin typeface="Consolas" panose="020B0609020204030204" pitchFamily="49" charset="0"/>
              </a:rPr>
              <a:t> arguments</a:t>
            </a:r>
            <a:r>
              <a:rPr lang="en-GB" sz="1200" dirty="0">
                <a:solidFill>
                  <a:srgbClr val="0000FF"/>
                </a:solidFill>
                <a:latin typeface="Consolas" panose="020B0609020204030204" pitchFamily="49" charset="0"/>
              </a:rPr>
              <a:t>="action=</a:t>
            </a:r>
            <a:r>
              <a:rPr lang="en-GB" sz="1200" dirty="0" err="1">
                <a:solidFill>
                  <a:srgbClr val="0000FF"/>
                </a:solidFill>
                <a:latin typeface="Consolas" panose="020B0609020204030204" pitchFamily="49" charset="0"/>
              </a:rPr>
              <a:t>reply&amp;amp;conversationId</a:t>
            </a:r>
            <a:r>
              <a:rPr lang="en-GB" sz="1200" dirty="0">
                <a:solidFill>
                  <a:srgbClr val="0000FF"/>
                </a:solidFill>
                <a:latin typeface="Consolas" panose="020B0609020204030204" pitchFamily="49" charset="0"/>
              </a:rPr>
              <a:t>=384928"</a:t>
            </a:r>
            <a:r>
              <a:rPr lang="en-GB" sz="1200" dirty="0">
                <a:solidFill>
                  <a:srgbClr val="FF0000"/>
                </a:solidFill>
                <a:latin typeface="Consolas" panose="020B0609020204030204" pitchFamily="49" charset="0"/>
              </a:rPr>
              <a:t> </a:t>
            </a:r>
            <a:r>
              <a:rPr lang="en-GB" sz="1200" dirty="0" err="1">
                <a:solidFill>
                  <a:srgbClr val="FF0000"/>
                </a:solidFill>
                <a:latin typeface="Consolas" panose="020B0609020204030204" pitchFamily="49" charset="0"/>
              </a:rPr>
              <a:t>activationType</a:t>
            </a:r>
            <a:r>
              <a:rPr lang="en-GB" sz="1200" dirty="0">
                <a:solidFill>
                  <a:srgbClr val="0000FF"/>
                </a:solidFill>
                <a:latin typeface="Consolas" panose="020B0609020204030204" pitchFamily="49" charset="0"/>
              </a:rPr>
              <a:t>="background"</a:t>
            </a:r>
            <a:r>
              <a:rPr lang="en-GB" sz="1200" dirty="0">
                <a:solidFill>
                  <a:srgbClr val="FF0000"/>
                </a:solidFill>
                <a:latin typeface="Consolas" panose="020B0609020204030204" pitchFamily="49" charset="0"/>
              </a:rPr>
              <a:t> </a:t>
            </a:r>
            <a:endParaRPr lang="pl-PL" sz="1200" dirty="0">
              <a:solidFill>
                <a:srgbClr val="FF0000"/>
              </a:solidFill>
              <a:latin typeface="Consolas" panose="020B0609020204030204" pitchFamily="49" charset="0"/>
            </a:endParaRPr>
          </a:p>
          <a:p>
            <a:r>
              <a:rPr lang="pl-PL" sz="1200" dirty="0">
                <a:solidFill>
                  <a:srgbClr val="FF0000"/>
                </a:solidFill>
                <a:latin typeface="Consolas" panose="020B0609020204030204" pitchFamily="49" charset="0"/>
              </a:rPr>
              <a:t>		</a:t>
            </a:r>
            <a:r>
              <a:rPr lang="en-GB" sz="1200" dirty="0" err="1">
                <a:solidFill>
                  <a:srgbClr val="FF0000"/>
                </a:solidFill>
                <a:latin typeface="Consolas" panose="020B0609020204030204" pitchFamily="49" charset="0"/>
              </a:rPr>
              <a:t>imageUri</a:t>
            </a:r>
            <a:r>
              <a:rPr lang="en-GB" sz="1200" dirty="0">
                <a:solidFill>
                  <a:srgbClr val="0000FF"/>
                </a:solidFill>
                <a:latin typeface="Consolas" panose="020B0609020204030204" pitchFamily="49" charset="0"/>
              </a:rPr>
              <a:t>="Assets/Reply.png"</a:t>
            </a:r>
            <a:r>
              <a:rPr lang="en-GB" sz="1200" dirty="0">
                <a:solidFill>
                  <a:srgbClr val="FF0000"/>
                </a:solidFill>
                <a:latin typeface="Consolas" panose="020B0609020204030204" pitchFamily="49" charset="0"/>
              </a:rPr>
              <a:t> hint-</a:t>
            </a:r>
            <a:r>
              <a:rPr lang="en-GB" sz="1200" dirty="0" err="1">
                <a:solidFill>
                  <a:srgbClr val="FF0000"/>
                </a:solidFill>
                <a:latin typeface="Consolas" panose="020B0609020204030204" pitchFamily="49" charset="0"/>
              </a:rPr>
              <a:t>inputId</a:t>
            </a:r>
            <a:r>
              <a:rPr lang="en-GB" sz="1200" dirty="0">
                <a:solidFill>
                  <a:srgbClr val="0000FF"/>
                </a:solidFill>
                <a:latin typeface="Consolas" panose="020B0609020204030204" pitchFamily="49" charset="0"/>
              </a:rPr>
              <a:t>="</a:t>
            </a:r>
            <a:r>
              <a:rPr lang="en-GB" sz="1200" dirty="0" err="1">
                <a:solidFill>
                  <a:srgbClr val="0000FF"/>
                </a:solidFill>
                <a:latin typeface="Consolas" panose="020B0609020204030204" pitchFamily="49" charset="0"/>
              </a:rPr>
              <a:t>tbReply</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&lt;</a:t>
            </a:r>
            <a:r>
              <a:rPr lang="en-US" sz="1200" dirty="0">
                <a:solidFill>
                  <a:srgbClr val="A31515"/>
                </a:solidFill>
                <a:latin typeface="Consolas" panose="020B0609020204030204" pitchFamily="49" charset="0"/>
              </a:rPr>
              <a:t>action</a:t>
            </a:r>
            <a:r>
              <a:rPr lang="en-US" sz="1200" dirty="0">
                <a:solidFill>
                  <a:srgbClr val="FF0000"/>
                </a:solidFill>
                <a:latin typeface="Consolas" panose="020B0609020204030204" pitchFamily="49" charset="0"/>
              </a:rPr>
              <a:t> content</a:t>
            </a:r>
            <a:r>
              <a:rPr lang="en-US" sz="1200" dirty="0">
                <a:solidFill>
                  <a:srgbClr val="0000FF"/>
                </a:solidFill>
                <a:latin typeface="Consolas" panose="020B0609020204030204" pitchFamily="49" charset="0"/>
              </a:rPr>
              <a:t>="Like"</a:t>
            </a:r>
            <a:r>
              <a:rPr lang="en-US" sz="1200" dirty="0">
                <a:solidFill>
                  <a:srgbClr val="FF0000"/>
                </a:solidFill>
                <a:latin typeface="Consolas" panose="020B0609020204030204" pitchFamily="49" charset="0"/>
              </a:rPr>
              <a:t> arguments</a:t>
            </a:r>
            <a:r>
              <a:rPr lang="en-US" sz="1200" dirty="0">
                <a:solidFill>
                  <a:srgbClr val="0000FF"/>
                </a:solidFill>
                <a:latin typeface="Consolas" panose="020B0609020204030204" pitchFamily="49" charset="0"/>
              </a:rPr>
              <a:t>="action=</a:t>
            </a:r>
            <a:r>
              <a:rPr lang="en-US" sz="1200" dirty="0" err="1">
                <a:solidFill>
                  <a:srgbClr val="0000FF"/>
                </a:solidFill>
                <a:latin typeface="Consolas" panose="020B0609020204030204" pitchFamily="49" charset="0"/>
              </a:rPr>
              <a:t>like&amp;amp;conversationId</a:t>
            </a:r>
            <a:r>
              <a:rPr lang="en-US" sz="1200" dirty="0">
                <a:solidFill>
                  <a:srgbClr val="0000FF"/>
                </a:solidFill>
                <a:latin typeface="Consolas" panose="020B0609020204030204" pitchFamily="49" charset="0"/>
              </a:rPr>
              <a:t>=384928"</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activationType</a:t>
            </a:r>
            <a:r>
              <a:rPr lang="en-US" sz="1200" dirty="0">
                <a:solidFill>
                  <a:srgbClr val="0000FF"/>
                </a:solidFill>
                <a:latin typeface="Consolas" panose="020B0609020204030204" pitchFamily="49" charset="0"/>
              </a:rPr>
              <a:t>="background"/&gt;</a:t>
            </a:r>
            <a:endParaRPr lang="en-US"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action</a:t>
            </a:r>
            <a:r>
              <a:rPr lang="en-GB" sz="1200" dirty="0">
                <a:solidFill>
                  <a:srgbClr val="FF0000"/>
                </a:solidFill>
                <a:latin typeface="Consolas" panose="020B0609020204030204" pitchFamily="49" charset="0"/>
              </a:rPr>
              <a:t> content</a:t>
            </a:r>
            <a:r>
              <a:rPr lang="en-GB" sz="1200" dirty="0">
                <a:solidFill>
                  <a:srgbClr val="0000FF"/>
                </a:solidFill>
                <a:latin typeface="Consolas" panose="020B0609020204030204" pitchFamily="49" charset="0"/>
              </a:rPr>
              <a:t>="View</a:t>
            </a:r>
            <a:r>
              <a:rPr lang="en-US" sz="1200" dirty="0">
                <a:solidFill>
                  <a:srgbClr val="0000FF"/>
                </a:solidFill>
                <a:latin typeface="Consolas" panose="020B0609020204030204" pitchFamily="49" charset="0"/>
              </a:rPr>
              <a:t>"</a:t>
            </a:r>
            <a:endParaRPr lang="pl-PL" sz="1200" dirty="0">
              <a:solidFill>
                <a:srgbClr val="FF0000"/>
              </a:solidFill>
              <a:latin typeface="Consolas" panose="020B0609020204030204" pitchFamily="49" charset="0"/>
            </a:endParaRPr>
          </a:p>
          <a:p>
            <a:r>
              <a:rPr lang="pl-PL" sz="1200" dirty="0">
                <a:solidFill>
                  <a:srgbClr val="FF0000"/>
                </a:solidFill>
                <a:latin typeface="Consolas" panose="020B0609020204030204" pitchFamily="49" charset="0"/>
              </a:rPr>
              <a:t>		</a:t>
            </a:r>
            <a:r>
              <a:rPr lang="en-GB" sz="1200" dirty="0">
                <a:solidFill>
                  <a:srgbClr val="FF0000"/>
                </a:solidFill>
                <a:latin typeface="Consolas" panose="020B0609020204030204" pitchFamily="49" charset="0"/>
              </a:rPr>
              <a:t>arguments</a:t>
            </a:r>
            <a:r>
              <a:rPr lang="en-GB" sz="1200" dirty="0">
                <a:solidFill>
                  <a:srgbClr val="0000FF"/>
                </a:solidFill>
                <a:latin typeface="Consolas" panose="020B0609020204030204" pitchFamily="49" charset="0"/>
              </a:rPr>
              <a:t>="action=</a:t>
            </a:r>
            <a:r>
              <a:rPr lang="en-GB" sz="1200" dirty="0" err="1">
                <a:solidFill>
                  <a:srgbClr val="0000FF"/>
                </a:solidFill>
                <a:latin typeface="Consolas" panose="020B0609020204030204" pitchFamily="49" charset="0"/>
              </a:rPr>
              <a:t>viewImage&amp;amp;imageUrl</a:t>
            </a:r>
            <a:r>
              <a:rPr lang="en-GB" sz="1200" dirty="0">
                <a:solidFill>
                  <a:srgbClr val="0000FF"/>
                </a:solidFill>
                <a:latin typeface="Consolas" panose="020B0609020204030204" pitchFamily="49" charset="0"/>
              </a:rPr>
              <a:t>=https%3A%2F%2Fpicsum.photos%2F360%2F202%3Fimage%3D883"/&gt;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actions</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&lt;/</a:t>
            </a:r>
            <a:r>
              <a:rPr lang="en-GB" sz="1200" dirty="0">
                <a:solidFill>
                  <a:srgbClr val="A31515"/>
                </a:solidFill>
                <a:latin typeface="Consolas" panose="020B0609020204030204" pitchFamily="49" charset="0"/>
              </a:rPr>
              <a:t>toast</a:t>
            </a:r>
            <a:r>
              <a:rPr lang="en-GB" sz="1200" dirty="0">
                <a:solidFill>
                  <a:srgbClr val="0000FF"/>
                </a:solidFill>
                <a:latin typeface="Consolas" panose="020B0609020204030204" pitchFamily="49" charset="0"/>
              </a:rPr>
              <a:t>&gt;</a:t>
            </a:r>
            <a:endParaRPr lang="en-GB"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40644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9CB709-5690-4F18-9044-7F1C6AC79D84}"/>
              </a:ext>
            </a:extLst>
          </p:cNvPr>
          <p:cNvSpPr>
            <a:spLocks noGrp="1"/>
          </p:cNvSpPr>
          <p:nvPr>
            <p:ph type="title"/>
          </p:nvPr>
        </p:nvSpPr>
        <p:spPr/>
        <p:txBody>
          <a:bodyPr/>
          <a:lstStyle/>
          <a:p>
            <a:r>
              <a:rPr lang="pl-PL" dirty="0"/>
              <a:t>Toast</a:t>
            </a:r>
            <a:endParaRPr lang="en-GB" dirty="0"/>
          </a:p>
        </p:txBody>
      </p:sp>
      <p:sp>
        <p:nvSpPr>
          <p:cNvPr id="4" name="Symbol zastępczy stopki 3">
            <a:extLst>
              <a:ext uri="{FF2B5EF4-FFF2-40B4-BE49-F238E27FC236}">
                <a16:creationId xmlns:a16="http://schemas.microsoft.com/office/drawing/2014/main" id="{4BBCC010-35AF-4CAF-B4DC-8DD569CB6463}"/>
              </a:ext>
            </a:extLst>
          </p:cNvPr>
          <p:cNvSpPr>
            <a:spLocks noGrp="1"/>
          </p:cNvSpPr>
          <p:nvPr>
            <p:ph type="ftr" sz="quarter" idx="15"/>
          </p:nvPr>
        </p:nvSpPr>
        <p:spPr/>
        <p:txBody>
          <a:bodyPr/>
          <a:lstStyle/>
          <a:p>
            <a:r>
              <a:rPr lang="en-US" dirty="0"/>
              <a:t>© 2020 Capgemini. All rights reserved.</a:t>
            </a:r>
          </a:p>
        </p:txBody>
      </p:sp>
      <p:sp>
        <p:nvSpPr>
          <p:cNvPr id="5" name="Symbol zastępczy numeru slajdu 4">
            <a:extLst>
              <a:ext uri="{FF2B5EF4-FFF2-40B4-BE49-F238E27FC236}">
                <a16:creationId xmlns:a16="http://schemas.microsoft.com/office/drawing/2014/main" id="{0A2A51C9-4E55-457F-BAE2-AB3B13CEE8A5}"/>
              </a:ext>
            </a:extLst>
          </p:cNvPr>
          <p:cNvSpPr>
            <a:spLocks noGrp="1"/>
          </p:cNvSpPr>
          <p:nvPr>
            <p:ph type="sldNum" sz="quarter" idx="16"/>
          </p:nvPr>
        </p:nvSpPr>
        <p:spPr/>
        <p:txBody>
          <a:bodyPr/>
          <a:lstStyle/>
          <a:p>
            <a:fld id="{DD205EFF-948D-4AF6-B54C-65639188FB5F}" type="slidenum">
              <a:rPr lang="en-US" smtClean="0"/>
              <a:pPr/>
              <a:t>61</a:t>
            </a:fld>
            <a:endParaRPr lang="en-US" dirty="0"/>
          </a:p>
        </p:txBody>
      </p:sp>
      <p:sp>
        <p:nvSpPr>
          <p:cNvPr id="8" name="Tytuł 5">
            <a:extLst>
              <a:ext uri="{FF2B5EF4-FFF2-40B4-BE49-F238E27FC236}">
                <a16:creationId xmlns:a16="http://schemas.microsoft.com/office/drawing/2014/main" id="{66745A86-67EA-4578-A585-2E43AD18684D}"/>
              </a:ext>
            </a:extLst>
          </p:cNvPr>
          <p:cNvSpPr txBox="1">
            <a:spLocks/>
          </p:cNvSpPr>
          <p:nvPr/>
        </p:nvSpPr>
        <p:spPr>
          <a:xfrm>
            <a:off x="1415350" y="1628750"/>
            <a:ext cx="11016604" cy="86360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pl-PL" sz="4400" dirty="0" err="1"/>
              <a:t>Exercise</a:t>
            </a:r>
            <a:r>
              <a:rPr lang="pl-PL" sz="4400" dirty="0"/>
              <a:t> </a:t>
            </a:r>
            <a:r>
              <a:rPr lang="pl-PL" sz="2800" dirty="0"/>
              <a:t>(30 </a:t>
            </a:r>
            <a:r>
              <a:rPr lang="pl-PL" sz="2800" dirty="0" err="1"/>
              <a:t>minutes</a:t>
            </a:r>
            <a:r>
              <a:rPr lang="pl-PL" sz="2800" dirty="0"/>
              <a:t>)</a:t>
            </a:r>
            <a:endParaRPr lang="en-GB" sz="4400" dirty="0"/>
          </a:p>
        </p:txBody>
      </p:sp>
      <p:sp>
        <p:nvSpPr>
          <p:cNvPr id="3" name="pole tekstowe 2">
            <a:extLst>
              <a:ext uri="{FF2B5EF4-FFF2-40B4-BE49-F238E27FC236}">
                <a16:creationId xmlns:a16="http://schemas.microsoft.com/office/drawing/2014/main" id="{40D3E435-AE42-4D2C-9FD8-A7D79CA22CB4}"/>
              </a:ext>
            </a:extLst>
          </p:cNvPr>
          <p:cNvSpPr txBox="1"/>
          <p:nvPr/>
        </p:nvSpPr>
        <p:spPr bwMode="auto">
          <a:xfrm>
            <a:off x="1487360" y="2708900"/>
            <a:ext cx="7910820" cy="2217658"/>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marL="342900" indent="-342900" algn="l">
              <a:lnSpc>
                <a:spcPct val="200000"/>
              </a:lnSpc>
              <a:spcBef>
                <a:spcPts val="0"/>
              </a:spcBef>
              <a:buFont typeface="+mj-lt"/>
              <a:buAutoNum type="arabicPeriod"/>
            </a:pPr>
            <a:r>
              <a:rPr lang="pl-PL" dirty="0">
                <a:latin typeface="Verdana" panose="020B0604030504040204" pitchFamily="34" charset="0"/>
              </a:rPr>
              <a:t>Go </a:t>
            </a:r>
            <a:r>
              <a:rPr lang="pl-PL" dirty="0" err="1">
                <a:latin typeface="Verdana" panose="020B0604030504040204" pitchFamily="34" charset="0"/>
              </a:rPr>
              <a:t>back</a:t>
            </a:r>
            <a:r>
              <a:rPr lang="pl-PL" dirty="0">
                <a:latin typeface="Verdana" panose="020B0604030504040204" pitchFamily="34" charset="0"/>
              </a:rPr>
              <a:t> to </a:t>
            </a:r>
            <a:r>
              <a:rPr lang="pl-PL" dirty="0" err="1">
                <a:latin typeface="Verdana" panose="020B0604030504040204" pitchFamily="34" charset="0"/>
              </a:rPr>
              <a:t>BackgroundTasks</a:t>
            </a:r>
            <a:endParaRPr lang="pl-PL" dirty="0">
              <a:latin typeface="Verdana" panose="020B0604030504040204" pitchFamily="34" charset="0"/>
            </a:endParaRPr>
          </a:p>
          <a:p>
            <a:pPr marL="342900" indent="-342900" algn="l">
              <a:lnSpc>
                <a:spcPct val="200000"/>
              </a:lnSpc>
              <a:spcBef>
                <a:spcPts val="0"/>
              </a:spcBef>
              <a:buFont typeface="+mj-lt"/>
              <a:buAutoNum type="arabicPeriod"/>
            </a:pPr>
            <a:r>
              <a:rPr lang="pl-PL" dirty="0" err="1">
                <a:latin typeface="Verdana" panose="020B0604030504040204" pitchFamily="34" charset="0"/>
              </a:rPr>
              <a:t>Create</a:t>
            </a:r>
            <a:r>
              <a:rPr lang="pl-PL" dirty="0">
                <a:latin typeface="Verdana" panose="020B0604030504040204" pitchFamily="34" charset="0"/>
              </a:rPr>
              <a:t> </a:t>
            </a:r>
            <a:r>
              <a:rPr lang="pl-PL" dirty="0" err="1">
                <a:latin typeface="Verdana" panose="020B0604030504040204" pitchFamily="34" charset="0"/>
              </a:rPr>
              <a:t>two</a:t>
            </a:r>
            <a:r>
              <a:rPr lang="pl-PL" dirty="0">
                <a:latin typeface="Verdana" panose="020B0604030504040204" pitchFamily="34" charset="0"/>
              </a:rPr>
              <a:t> </a:t>
            </a:r>
            <a:r>
              <a:rPr lang="pl-PL" dirty="0" err="1">
                <a:latin typeface="Verdana" panose="020B0604030504040204" pitchFamily="34" charset="0"/>
              </a:rPr>
              <a:t>new</a:t>
            </a:r>
            <a:r>
              <a:rPr lang="pl-PL" dirty="0">
                <a:latin typeface="Verdana" panose="020B0604030504040204" pitchFamily="34" charset="0"/>
              </a:rPr>
              <a:t> </a:t>
            </a:r>
            <a:r>
              <a:rPr lang="pl-PL" dirty="0" err="1">
                <a:latin typeface="Verdana" panose="020B0604030504040204" pitchFamily="34" charset="0"/>
              </a:rPr>
              <a:t>Buttons</a:t>
            </a:r>
            <a:r>
              <a:rPr lang="pl-PL" dirty="0">
                <a:latin typeface="Verdana" panose="020B0604030504040204" pitchFamily="34" charset="0"/>
              </a:rPr>
              <a:t> </a:t>
            </a:r>
            <a:r>
              <a:rPr lang="pl-PL" i="1" dirty="0">
                <a:latin typeface="Verdana" panose="020B0604030504040204" pitchFamily="34" charset="0"/>
              </a:rPr>
              <a:t>Register for </a:t>
            </a:r>
            <a:r>
              <a:rPr lang="pl-PL" i="1" dirty="0" err="1">
                <a:latin typeface="Verdana" panose="020B0604030504040204" pitchFamily="34" charset="0"/>
              </a:rPr>
              <a:t>Notifications</a:t>
            </a:r>
            <a:r>
              <a:rPr lang="pl-PL" i="1" dirty="0">
                <a:latin typeface="Verdana" panose="020B0604030504040204" pitchFamily="34" charset="0"/>
              </a:rPr>
              <a:t> </a:t>
            </a:r>
            <a:r>
              <a:rPr lang="pl-PL" dirty="0">
                <a:latin typeface="Verdana" panose="020B0604030504040204" pitchFamily="34" charset="0"/>
              </a:rPr>
              <a:t>+ </a:t>
            </a:r>
            <a:r>
              <a:rPr lang="pl-PL" i="1" dirty="0">
                <a:latin typeface="Verdana" panose="020B0604030504040204" pitchFamily="34" charset="0"/>
              </a:rPr>
              <a:t>Show Toast</a:t>
            </a:r>
          </a:p>
          <a:p>
            <a:pPr marL="342900" indent="-342900">
              <a:lnSpc>
                <a:spcPct val="200000"/>
              </a:lnSpc>
              <a:buFont typeface="+mj-lt"/>
              <a:buAutoNum type="arabicPeriod"/>
            </a:pPr>
            <a:r>
              <a:rPr lang="pl-PL" dirty="0">
                <a:latin typeface="Verdana" panose="020B0604030504040204" pitchFamily="34" charset="0"/>
              </a:rPr>
              <a:t>Register </a:t>
            </a:r>
            <a:r>
              <a:rPr lang="pl-PL" dirty="0" err="1">
                <a:latin typeface="Verdana" panose="020B0604030504040204" pitchFamily="34" charset="0"/>
              </a:rPr>
              <a:t>task</a:t>
            </a:r>
            <a:r>
              <a:rPr lang="pl-PL" dirty="0">
                <a:latin typeface="Verdana" panose="020B0604030504040204" pitchFamily="34" charset="0"/>
              </a:rPr>
              <a:t> with </a:t>
            </a:r>
            <a:r>
              <a:rPr lang="pl-PL" i="1" dirty="0" err="1">
                <a:latin typeface="Verdana" panose="020B0604030504040204" pitchFamily="34" charset="0"/>
              </a:rPr>
              <a:t>ToastNotificationActionTrigger</a:t>
            </a:r>
            <a:endParaRPr lang="pl-PL" dirty="0">
              <a:latin typeface="Verdana" panose="020B0604030504040204" pitchFamily="34" charset="0"/>
            </a:endParaRPr>
          </a:p>
          <a:p>
            <a:pPr marL="342900" indent="-342900">
              <a:lnSpc>
                <a:spcPct val="200000"/>
              </a:lnSpc>
              <a:buFont typeface="+mj-lt"/>
              <a:buAutoNum type="arabicPeriod"/>
            </a:pPr>
            <a:r>
              <a:rPr lang="pl-PL" dirty="0">
                <a:latin typeface="Verdana" panose="020B0604030504040204" pitchFamily="34" charset="0"/>
              </a:rPr>
              <a:t>Run toast </a:t>
            </a:r>
            <a:r>
              <a:rPr lang="pl-PL" dirty="0" err="1">
                <a:latin typeface="Verdana" panose="020B0604030504040204" pitchFamily="34" charset="0"/>
              </a:rPr>
              <a:t>notification</a:t>
            </a:r>
            <a:r>
              <a:rPr lang="pl-PL" dirty="0">
                <a:latin typeface="Verdana" panose="020B0604030504040204" pitchFamily="34" charset="0"/>
              </a:rPr>
              <a:t> on </a:t>
            </a:r>
            <a:r>
              <a:rPr lang="pl-PL" dirty="0" err="1">
                <a:latin typeface="Verdana" panose="020B0604030504040204" pitchFamily="34" charset="0"/>
              </a:rPr>
              <a:t>background</a:t>
            </a:r>
            <a:r>
              <a:rPr lang="pl-PL" dirty="0">
                <a:latin typeface="Verdana" panose="020B0604030504040204" pitchFamily="34" charset="0"/>
              </a:rPr>
              <a:t> </a:t>
            </a:r>
            <a:r>
              <a:rPr lang="pl-PL" dirty="0" err="1">
                <a:latin typeface="Verdana" panose="020B0604030504040204" pitchFamily="34" charset="0"/>
              </a:rPr>
              <a:t>complete</a:t>
            </a:r>
            <a:endParaRPr lang="en-GB" dirty="0">
              <a:latin typeface="Verdana" panose="020B0604030504040204" pitchFamily="34" charset="0"/>
            </a:endParaRPr>
          </a:p>
        </p:txBody>
      </p:sp>
    </p:spTree>
    <p:extLst>
      <p:ext uri="{BB962C8B-B14F-4D97-AF65-F5344CB8AC3E}">
        <p14:creationId xmlns:p14="http://schemas.microsoft.com/office/powerpoint/2010/main" val="1754533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0DAB24EC-A43E-48D2-9561-433C9BB08406}"/>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9A81D59-47EB-461E-9FC8-745E94560736}"/>
              </a:ext>
            </a:extLst>
          </p:cNvPr>
          <p:cNvSpPr>
            <a:spLocks noGrp="1"/>
          </p:cNvSpPr>
          <p:nvPr>
            <p:ph type="sldNum" sz="quarter" idx="17"/>
          </p:nvPr>
        </p:nvSpPr>
        <p:spPr/>
        <p:txBody>
          <a:bodyPr/>
          <a:lstStyle/>
          <a:p>
            <a:fld id="{DD205EFF-948D-4AF6-B54C-65639188FB5F}" type="slidenum">
              <a:rPr lang="en-US" smtClean="0"/>
              <a:pPr/>
              <a:t>62</a:t>
            </a:fld>
            <a:endParaRPr lang="en-US" dirty="0"/>
          </a:p>
        </p:txBody>
      </p:sp>
      <p:sp>
        <p:nvSpPr>
          <p:cNvPr id="6" name="Tytuł 5">
            <a:extLst>
              <a:ext uri="{FF2B5EF4-FFF2-40B4-BE49-F238E27FC236}">
                <a16:creationId xmlns:a16="http://schemas.microsoft.com/office/drawing/2014/main" id="{D9AA3C6A-46DD-4F88-AFD2-0A8A0AE15A50}"/>
              </a:ext>
            </a:extLst>
          </p:cNvPr>
          <p:cNvSpPr>
            <a:spLocks noGrp="1"/>
          </p:cNvSpPr>
          <p:nvPr>
            <p:ph type="title"/>
          </p:nvPr>
        </p:nvSpPr>
        <p:spPr>
          <a:xfrm>
            <a:off x="1343340" y="1988800"/>
            <a:ext cx="11016604" cy="863601"/>
          </a:xfrm>
        </p:spPr>
        <p:txBody>
          <a:bodyPr/>
          <a:lstStyle/>
          <a:p>
            <a:r>
              <a:rPr lang="pl-PL" sz="6600" dirty="0"/>
              <a:t>IO</a:t>
            </a:r>
            <a:endParaRPr lang="en-GB" sz="6600" dirty="0"/>
          </a:p>
        </p:txBody>
      </p:sp>
    </p:spTree>
    <p:extLst>
      <p:ext uri="{BB962C8B-B14F-4D97-AF65-F5344CB8AC3E}">
        <p14:creationId xmlns:p14="http://schemas.microsoft.com/office/powerpoint/2010/main" val="32194259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54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9CAEACD1-CA8C-4F1F-A022-A98A0FF47225}"/>
              </a:ext>
            </a:extLst>
          </p:cNvPr>
          <p:cNvSpPr>
            <a:spLocks noGrp="1"/>
          </p:cNvSpPr>
          <p:nvPr>
            <p:ph type="ftr" sz="quarter" idx="11"/>
          </p:nvPr>
        </p:nvSpPr>
        <p:spPr/>
        <p:txBody>
          <a:bodyPr/>
          <a:lstStyle/>
          <a:p>
            <a:r>
              <a:rPr lang="en-US" dirty="0"/>
              <a:t>© 2020 Capgemini. All rights reserved.</a:t>
            </a:r>
          </a:p>
        </p:txBody>
      </p:sp>
      <p:sp>
        <p:nvSpPr>
          <p:cNvPr id="3" name="Symbol zastępczy numeru slajdu 2">
            <a:extLst>
              <a:ext uri="{FF2B5EF4-FFF2-40B4-BE49-F238E27FC236}">
                <a16:creationId xmlns:a16="http://schemas.microsoft.com/office/drawing/2014/main" id="{54C80C00-2FB5-4C60-B4C2-A5D6DA1FE28F}"/>
              </a:ext>
            </a:extLst>
          </p:cNvPr>
          <p:cNvSpPr>
            <a:spLocks noGrp="1"/>
          </p:cNvSpPr>
          <p:nvPr>
            <p:ph type="sldNum" sz="quarter" idx="12"/>
          </p:nvPr>
        </p:nvSpPr>
        <p:spPr/>
        <p:txBody>
          <a:bodyPr/>
          <a:lstStyle/>
          <a:p>
            <a:fld id="{DD205EFF-948D-4AF6-B54C-65639188FB5F}" type="slidenum">
              <a:rPr lang="en-US" smtClean="0"/>
              <a:pPr/>
              <a:t>7</a:t>
            </a:fld>
            <a:endParaRPr lang="en-US" dirty="0"/>
          </a:p>
        </p:txBody>
      </p:sp>
      <p:sp>
        <p:nvSpPr>
          <p:cNvPr id="4" name="Prostokąt 3">
            <a:extLst>
              <a:ext uri="{FF2B5EF4-FFF2-40B4-BE49-F238E27FC236}">
                <a16:creationId xmlns:a16="http://schemas.microsoft.com/office/drawing/2014/main" id="{881ACB0A-D0B8-4AAE-BCAC-3C84AD5A3717}"/>
              </a:ext>
            </a:extLst>
          </p:cNvPr>
          <p:cNvSpPr/>
          <p:nvPr/>
        </p:nvSpPr>
        <p:spPr>
          <a:xfrm>
            <a:off x="3593744" y="304356"/>
            <a:ext cx="5004512" cy="523220"/>
          </a:xfrm>
          <a:prstGeom prst="rect">
            <a:avLst/>
          </a:prstGeom>
        </p:spPr>
        <p:txBody>
          <a:bodyPr wrap="none">
            <a:spAutoFit/>
          </a:bodyPr>
          <a:lstStyle/>
          <a:p>
            <a:r>
              <a:rPr lang="en-US" sz="2800" b="1" u="sng" dirty="0">
                <a:solidFill>
                  <a:schemeClr val="accent1">
                    <a:lumMod val="75000"/>
                  </a:schemeClr>
                </a:solidFill>
                <a:latin typeface="Segoe UI" panose="020B0502040204020203" pitchFamily="34" charset="0"/>
              </a:rPr>
              <a:t>U</a:t>
            </a:r>
            <a:r>
              <a:rPr lang="en-US" sz="2800" b="1" dirty="0">
                <a:solidFill>
                  <a:schemeClr val="accent1">
                    <a:lumMod val="75000"/>
                  </a:schemeClr>
                </a:solidFill>
                <a:latin typeface="Segoe UI" panose="020B0502040204020203" pitchFamily="34" charset="0"/>
              </a:rPr>
              <a:t>niversal </a:t>
            </a:r>
            <a:r>
              <a:rPr lang="en-US" sz="2800" b="1" u="sng" dirty="0">
                <a:solidFill>
                  <a:schemeClr val="accent1">
                    <a:lumMod val="75000"/>
                  </a:schemeClr>
                </a:solidFill>
                <a:latin typeface="Segoe UI" panose="020B0502040204020203" pitchFamily="34" charset="0"/>
              </a:rPr>
              <a:t>W</a:t>
            </a:r>
            <a:r>
              <a:rPr lang="en-US" sz="2800" b="1" dirty="0">
                <a:solidFill>
                  <a:schemeClr val="accent1">
                    <a:lumMod val="75000"/>
                  </a:schemeClr>
                </a:solidFill>
                <a:latin typeface="Segoe UI" panose="020B0502040204020203" pitchFamily="34" charset="0"/>
              </a:rPr>
              <a:t>indows </a:t>
            </a:r>
            <a:r>
              <a:rPr lang="en-US" sz="2800" b="1" u="sng" dirty="0">
                <a:solidFill>
                  <a:schemeClr val="accent1">
                    <a:lumMod val="75000"/>
                  </a:schemeClr>
                </a:solidFill>
                <a:latin typeface="Segoe UI" panose="020B0502040204020203" pitchFamily="34" charset="0"/>
              </a:rPr>
              <a:t>P</a:t>
            </a:r>
            <a:r>
              <a:rPr lang="en-US" sz="2800" b="1" dirty="0">
                <a:solidFill>
                  <a:schemeClr val="accent1">
                    <a:lumMod val="75000"/>
                  </a:schemeClr>
                </a:solidFill>
                <a:latin typeface="Segoe UI" panose="020B0502040204020203" pitchFamily="34" charset="0"/>
              </a:rPr>
              <a:t>latform</a:t>
            </a:r>
            <a:endParaRPr lang="en-US" sz="2800" b="1" i="0" dirty="0">
              <a:solidFill>
                <a:schemeClr val="accent1">
                  <a:lumMod val="75000"/>
                </a:schemeClr>
              </a:solidFill>
              <a:effectLst/>
              <a:latin typeface="Segoe UI" panose="020B0502040204020203" pitchFamily="34" charset="0"/>
            </a:endParaRPr>
          </a:p>
        </p:txBody>
      </p:sp>
      <p:pic>
        <p:nvPicPr>
          <p:cNvPr id="8" name="Obraz 7" descr="Obraz zawierający zrzut ekranu&#10;&#10;Opis wygenerowany automatycznie">
            <a:extLst>
              <a:ext uri="{FF2B5EF4-FFF2-40B4-BE49-F238E27FC236}">
                <a16:creationId xmlns:a16="http://schemas.microsoft.com/office/drawing/2014/main" id="{6EAE33E2-8734-46EE-A43E-960088C1F989}"/>
              </a:ext>
            </a:extLst>
          </p:cNvPr>
          <p:cNvPicPr>
            <a:picLocks noChangeAspect="1"/>
          </p:cNvPicPr>
          <p:nvPr/>
        </p:nvPicPr>
        <p:blipFill>
          <a:blip r:embed="rId2"/>
          <a:stretch>
            <a:fillRect/>
          </a:stretch>
        </p:blipFill>
        <p:spPr>
          <a:xfrm>
            <a:off x="2639520" y="1787010"/>
            <a:ext cx="7470330" cy="3565385"/>
          </a:xfrm>
          <a:prstGeom prst="rect">
            <a:avLst/>
          </a:prstGeom>
        </p:spPr>
      </p:pic>
      <p:sp>
        <p:nvSpPr>
          <p:cNvPr id="9" name="Prostokąt 8">
            <a:extLst>
              <a:ext uri="{FF2B5EF4-FFF2-40B4-BE49-F238E27FC236}">
                <a16:creationId xmlns:a16="http://schemas.microsoft.com/office/drawing/2014/main" id="{6DA0ED4B-AD97-4170-8BCA-EEBAB9E65E83}"/>
              </a:ext>
            </a:extLst>
          </p:cNvPr>
          <p:cNvSpPr/>
          <p:nvPr/>
        </p:nvSpPr>
        <p:spPr>
          <a:xfrm>
            <a:off x="5375900" y="2420860"/>
            <a:ext cx="1296180" cy="576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Tree>
    <p:extLst>
      <p:ext uri="{BB962C8B-B14F-4D97-AF65-F5344CB8AC3E}">
        <p14:creationId xmlns:p14="http://schemas.microsoft.com/office/powerpoint/2010/main" val="42370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9CAEACD1-CA8C-4F1F-A022-A98A0FF47225}"/>
              </a:ext>
            </a:extLst>
          </p:cNvPr>
          <p:cNvSpPr>
            <a:spLocks noGrp="1"/>
          </p:cNvSpPr>
          <p:nvPr>
            <p:ph type="ftr" sz="quarter" idx="11"/>
          </p:nvPr>
        </p:nvSpPr>
        <p:spPr/>
        <p:txBody>
          <a:bodyPr/>
          <a:lstStyle/>
          <a:p>
            <a:r>
              <a:rPr lang="en-US" dirty="0"/>
              <a:t>© 2020 Capgemini. All rights reserved.</a:t>
            </a:r>
          </a:p>
        </p:txBody>
      </p:sp>
      <p:sp>
        <p:nvSpPr>
          <p:cNvPr id="3" name="Symbol zastępczy numeru slajdu 2">
            <a:extLst>
              <a:ext uri="{FF2B5EF4-FFF2-40B4-BE49-F238E27FC236}">
                <a16:creationId xmlns:a16="http://schemas.microsoft.com/office/drawing/2014/main" id="{54C80C00-2FB5-4C60-B4C2-A5D6DA1FE28F}"/>
              </a:ext>
            </a:extLst>
          </p:cNvPr>
          <p:cNvSpPr>
            <a:spLocks noGrp="1"/>
          </p:cNvSpPr>
          <p:nvPr>
            <p:ph type="sldNum" sz="quarter" idx="12"/>
          </p:nvPr>
        </p:nvSpPr>
        <p:spPr/>
        <p:txBody>
          <a:bodyPr/>
          <a:lstStyle/>
          <a:p>
            <a:fld id="{DD205EFF-948D-4AF6-B54C-65639188FB5F}" type="slidenum">
              <a:rPr lang="en-US" smtClean="0"/>
              <a:pPr/>
              <a:t>8</a:t>
            </a:fld>
            <a:endParaRPr lang="en-US" dirty="0"/>
          </a:p>
        </p:txBody>
      </p:sp>
      <p:sp>
        <p:nvSpPr>
          <p:cNvPr id="4" name="Prostokąt 3">
            <a:extLst>
              <a:ext uri="{FF2B5EF4-FFF2-40B4-BE49-F238E27FC236}">
                <a16:creationId xmlns:a16="http://schemas.microsoft.com/office/drawing/2014/main" id="{881ACB0A-D0B8-4AAE-BCAC-3C84AD5A3717}"/>
              </a:ext>
            </a:extLst>
          </p:cNvPr>
          <p:cNvSpPr/>
          <p:nvPr/>
        </p:nvSpPr>
        <p:spPr>
          <a:xfrm>
            <a:off x="3593744" y="304356"/>
            <a:ext cx="5004512" cy="523220"/>
          </a:xfrm>
          <a:prstGeom prst="rect">
            <a:avLst/>
          </a:prstGeom>
        </p:spPr>
        <p:txBody>
          <a:bodyPr wrap="none">
            <a:spAutoFit/>
          </a:bodyPr>
          <a:lstStyle/>
          <a:p>
            <a:r>
              <a:rPr lang="en-US" sz="2800" b="1" u="sng" dirty="0">
                <a:solidFill>
                  <a:schemeClr val="accent1">
                    <a:lumMod val="75000"/>
                  </a:schemeClr>
                </a:solidFill>
                <a:latin typeface="Segoe UI" panose="020B0502040204020203" pitchFamily="34" charset="0"/>
              </a:rPr>
              <a:t>U</a:t>
            </a:r>
            <a:r>
              <a:rPr lang="en-US" sz="2800" b="1" dirty="0">
                <a:solidFill>
                  <a:schemeClr val="accent1">
                    <a:lumMod val="75000"/>
                  </a:schemeClr>
                </a:solidFill>
                <a:latin typeface="Segoe UI" panose="020B0502040204020203" pitchFamily="34" charset="0"/>
              </a:rPr>
              <a:t>niversal </a:t>
            </a:r>
            <a:r>
              <a:rPr lang="en-US" sz="2800" b="1" u="sng" dirty="0">
                <a:solidFill>
                  <a:schemeClr val="accent1">
                    <a:lumMod val="75000"/>
                  </a:schemeClr>
                </a:solidFill>
                <a:latin typeface="Segoe UI" panose="020B0502040204020203" pitchFamily="34" charset="0"/>
              </a:rPr>
              <a:t>W</a:t>
            </a:r>
            <a:r>
              <a:rPr lang="en-US" sz="2800" b="1" dirty="0">
                <a:solidFill>
                  <a:schemeClr val="accent1">
                    <a:lumMod val="75000"/>
                  </a:schemeClr>
                </a:solidFill>
                <a:latin typeface="Segoe UI" panose="020B0502040204020203" pitchFamily="34" charset="0"/>
              </a:rPr>
              <a:t>indows </a:t>
            </a:r>
            <a:r>
              <a:rPr lang="en-US" sz="2800" b="1" u="sng" dirty="0">
                <a:solidFill>
                  <a:schemeClr val="accent1">
                    <a:lumMod val="75000"/>
                  </a:schemeClr>
                </a:solidFill>
                <a:latin typeface="Segoe UI" panose="020B0502040204020203" pitchFamily="34" charset="0"/>
              </a:rPr>
              <a:t>P</a:t>
            </a:r>
            <a:r>
              <a:rPr lang="en-US" sz="2800" b="1" dirty="0">
                <a:solidFill>
                  <a:schemeClr val="accent1">
                    <a:lumMod val="75000"/>
                  </a:schemeClr>
                </a:solidFill>
                <a:latin typeface="Segoe UI" panose="020B0502040204020203" pitchFamily="34" charset="0"/>
              </a:rPr>
              <a:t>latform</a:t>
            </a:r>
            <a:endParaRPr lang="en-US" sz="2800" b="1" i="0" dirty="0">
              <a:solidFill>
                <a:schemeClr val="accent1">
                  <a:lumMod val="75000"/>
                </a:schemeClr>
              </a:solidFill>
              <a:effectLst/>
              <a:latin typeface="Segoe UI" panose="020B0502040204020203" pitchFamily="34" charset="0"/>
            </a:endParaRPr>
          </a:p>
        </p:txBody>
      </p:sp>
      <p:graphicFrame>
        <p:nvGraphicFramePr>
          <p:cNvPr id="5" name="Tabela 4">
            <a:extLst>
              <a:ext uri="{FF2B5EF4-FFF2-40B4-BE49-F238E27FC236}">
                <a16:creationId xmlns:a16="http://schemas.microsoft.com/office/drawing/2014/main" id="{12E1EE4B-C063-41D2-95DA-6D171E05DC46}"/>
              </a:ext>
            </a:extLst>
          </p:cNvPr>
          <p:cNvGraphicFramePr>
            <a:graphicFrameLocks noGrp="1"/>
          </p:cNvGraphicFramePr>
          <p:nvPr>
            <p:extLst>
              <p:ext uri="{D42A27DB-BD31-4B8C-83A1-F6EECF244321}">
                <p14:modId xmlns:p14="http://schemas.microsoft.com/office/powerpoint/2010/main" val="3239594775"/>
              </p:ext>
            </p:extLst>
          </p:nvPr>
        </p:nvGraphicFramePr>
        <p:xfrm>
          <a:off x="710474" y="1124680"/>
          <a:ext cx="10771052" cy="4583340"/>
        </p:xfrm>
        <a:graphic>
          <a:graphicData uri="http://schemas.openxmlformats.org/drawingml/2006/table">
            <a:tbl>
              <a:tblPr>
                <a:tableStyleId>{3C2FFA5D-87B4-456A-9821-1D502468CF0F}</a:tableStyleId>
              </a:tblPr>
              <a:tblGrid>
                <a:gridCol w="2509028">
                  <a:extLst>
                    <a:ext uri="{9D8B030D-6E8A-4147-A177-3AD203B41FA5}">
                      <a16:colId xmlns:a16="http://schemas.microsoft.com/office/drawing/2014/main" val="3037468448"/>
                    </a:ext>
                  </a:extLst>
                </a:gridCol>
                <a:gridCol w="803591">
                  <a:extLst>
                    <a:ext uri="{9D8B030D-6E8A-4147-A177-3AD203B41FA5}">
                      <a16:colId xmlns:a16="http://schemas.microsoft.com/office/drawing/2014/main" val="3322102438"/>
                    </a:ext>
                  </a:extLst>
                </a:gridCol>
                <a:gridCol w="803591">
                  <a:extLst>
                    <a:ext uri="{9D8B030D-6E8A-4147-A177-3AD203B41FA5}">
                      <a16:colId xmlns:a16="http://schemas.microsoft.com/office/drawing/2014/main" val="3378753585"/>
                    </a:ext>
                  </a:extLst>
                </a:gridCol>
                <a:gridCol w="803591">
                  <a:extLst>
                    <a:ext uri="{9D8B030D-6E8A-4147-A177-3AD203B41FA5}">
                      <a16:colId xmlns:a16="http://schemas.microsoft.com/office/drawing/2014/main" val="41312528"/>
                    </a:ext>
                  </a:extLst>
                </a:gridCol>
                <a:gridCol w="803591">
                  <a:extLst>
                    <a:ext uri="{9D8B030D-6E8A-4147-A177-3AD203B41FA5}">
                      <a16:colId xmlns:a16="http://schemas.microsoft.com/office/drawing/2014/main" val="3346058552"/>
                    </a:ext>
                  </a:extLst>
                </a:gridCol>
                <a:gridCol w="803591">
                  <a:extLst>
                    <a:ext uri="{9D8B030D-6E8A-4147-A177-3AD203B41FA5}">
                      <a16:colId xmlns:a16="http://schemas.microsoft.com/office/drawing/2014/main" val="155012182"/>
                    </a:ext>
                  </a:extLst>
                </a:gridCol>
                <a:gridCol w="1146826">
                  <a:extLst>
                    <a:ext uri="{9D8B030D-6E8A-4147-A177-3AD203B41FA5}">
                      <a16:colId xmlns:a16="http://schemas.microsoft.com/office/drawing/2014/main" val="552324800"/>
                    </a:ext>
                  </a:extLst>
                </a:gridCol>
                <a:gridCol w="1146826">
                  <a:extLst>
                    <a:ext uri="{9D8B030D-6E8A-4147-A177-3AD203B41FA5}">
                      <a16:colId xmlns:a16="http://schemas.microsoft.com/office/drawing/2014/main" val="2854820697"/>
                    </a:ext>
                  </a:extLst>
                </a:gridCol>
                <a:gridCol w="1146826">
                  <a:extLst>
                    <a:ext uri="{9D8B030D-6E8A-4147-A177-3AD203B41FA5}">
                      <a16:colId xmlns:a16="http://schemas.microsoft.com/office/drawing/2014/main" val="522662223"/>
                    </a:ext>
                  </a:extLst>
                </a:gridCol>
                <a:gridCol w="803591">
                  <a:extLst>
                    <a:ext uri="{9D8B030D-6E8A-4147-A177-3AD203B41FA5}">
                      <a16:colId xmlns:a16="http://schemas.microsoft.com/office/drawing/2014/main" val="3888564689"/>
                    </a:ext>
                  </a:extLst>
                </a:gridCol>
              </a:tblGrid>
              <a:tr h="509260">
                <a:tc>
                  <a:txBody>
                    <a:bodyPr/>
                    <a:lstStyle/>
                    <a:p>
                      <a:pPr algn="ctr" fontAlgn="t"/>
                      <a:r>
                        <a:rPr lang="en-US" sz="1300" b="1" dirty="0">
                          <a:effectLst/>
                        </a:rPr>
                        <a:t>.NET Standard</a:t>
                      </a:r>
                    </a:p>
                  </a:txBody>
                  <a:tcPr marL="64619" marR="64619" marT="32310" marB="32310" anchor="ctr">
                    <a:solidFill>
                      <a:schemeClr val="bg2">
                        <a:lumMod val="75000"/>
                      </a:schemeClr>
                    </a:solidFill>
                  </a:tcPr>
                </a:tc>
                <a:tc>
                  <a:txBody>
                    <a:bodyPr/>
                    <a:lstStyle/>
                    <a:p>
                      <a:pPr algn="ctr"/>
                      <a:r>
                        <a:rPr lang="pl-PL" b="1" dirty="0"/>
                        <a:t>1.0</a:t>
                      </a:r>
                      <a:endParaRPr lang="en-GB" b="1" dirty="0"/>
                    </a:p>
                  </a:txBody>
                  <a:tcPr marL="64619" marR="64619" marT="32310" marB="32310" anchor="ctr">
                    <a:solidFill>
                      <a:schemeClr val="bg2">
                        <a:lumMod val="75000"/>
                      </a:schemeClr>
                    </a:solidFill>
                  </a:tcPr>
                </a:tc>
                <a:tc>
                  <a:txBody>
                    <a:bodyPr/>
                    <a:lstStyle/>
                    <a:p>
                      <a:pPr algn="ctr"/>
                      <a:r>
                        <a:rPr lang="pl-PL" b="1" dirty="0"/>
                        <a:t>1.1</a:t>
                      </a:r>
                      <a:endParaRPr lang="en-GB" b="1" dirty="0"/>
                    </a:p>
                  </a:txBody>
                  <a:tcPr marL="64619" marR="64619" marT="32310" marB="32310" anchor="ctr">
                    <a:solidFill>
                      <a:schemeClr val="bg2">
                        <a:lumMod val="75000"/>
                      </a:schemeClr>
                    </a:solidFill>
                  </a:tcPr>
                </a:tc>
                <a:tc>
                  <a:txBody>
                    <a:bodyPr/>
                    <a:lstStyle/>
                    <a:p>
                      <a:pPr algn="ctr"/>
                      <a:r>
                        <a:rPr lang="pl-PL" b="1" dirty="0"/>
                        <a:t>1.2</a:t>
                      </a:r>
                      <a:endParaRPr lang="en-GB" b="1" dirty="0"/>
                    </a:p>
                  </a:txBody>
                  <a:tcPr marL="64619" marR="64619" marT="32310" marB="32310" anchor="ctr">
                    <a:solidFill>
                      <a:schemeClr val="bg2">
                        <a:lumMod val="75000"/>
                      </a:schemeClr>
                    </a:solidFill>
                  </a:tcPr>
                </a:tc>
                <a:tc>
                  <a:txBody>
                    <a:bodyPr/>
                    <a:lstStyle/>
                    <a:p>
                      <a:pPr algn="ctr"/>
                      <a:r>
                        <a:rPr lang="pl-PL" b="1" dirty="0"/>
                        <a:t>1.3</a:t>
                      </a:r>
                      <a:endParaRPr lang="en-GB" b="1" dirty="0"/>
                    </a:p>
                  </a:txBody>
                  <a:tcPr marL="64619" marR="64619" marT="32310" marB="32310" anchor="ctr">
                    <a:solidFill>
                      <a:schemeClr val="bg2">
                        <a:lumMod val="75000"/>
                      </a:schemeClr>
                    </a:solidFill>
                  </a:tcPr>
                </a:tc>
                <a:tc>
                  <a:txBody>
                    <a:bodyPr/>
                    <a:lstStyle/>
                    <a:p>
                      <a:pPr algn="ctr"/>
                      <a:r>
                        <a:rPr lang="pl-PL" b="1" dirty="0"/>
                        <a:t>1.4</a:t>
                      </a:r>
                      <a:endParaRPr lang="en-GB" b="1" dirty="0"/>
                    </a:p>
                  </a:txBody>
                  <a:tcPr marL="64619" marR="64619" marT="32310" marB="32310" anchor="ctr">
                    <a:solidFill>
                      <a:schemeClr val="bg2">
                        <a:lumMod val="75000"/>
                      </a:schemeClr>
                    </a:solidFill>
                  </a:tcPr>
                </a:tc>
                <a:tc>
                  <a:txBody>
                    <a:bodyPr/>
                    <a:lstStyle/>
                    <a:p>
                      <a:pPr algn="ctr"/>
                      <a:r>
                        <a:rPr lang="pl-PL" b="1" dirty="0"/>
                        <a:t>1.5</a:t>
                      </a:r>
                      <a:endParaRPr lang="en-GB" b="1" dirty="0"/>
                    </a:p>
                  </a:txBody>
                  <a:tcPr marL="64619" marR="64619" marT="32310" marB="32310" anchor="ctr">
                    <a:solidFill>
                      <a:schemeClr val="bg2">
                        <a:lumMod val="75000"/>
                      </a:schemeClr>
                    </a:solidFill>
                  </a:tcPr>
                </a:tc>
                <a:tc>
                  <a:txBody>
                    <a:bodyPr/>
                    <a:lstStyle/>
                    <a:p>
                      <a:pPr algn="ctr"/>
                      <a:r>
                        <a:rPr lang="pl-PL" b="1" dirty="0"/>
                        <a:t>1.6</a:t>
                      </a:r>
                      <a:endParaRPr lang="en-GB" b="1" dirty="0"/>
                    </a:p>
                  </a:txBody>
                  <a:tcPr marL="64619" marR="64619" marT="32310" marB="32310" anchor="ctr">
                    <a:solidFill>
                      <a:schemeClr val="bg2">
                        <a:lumMod val="75000"/>
                      </a:schemeClr>
                    </a:solidFill>
                  </a:tcPr>
                </a:tc>
                <a:tc>
                  <a:txBody>
                    <a:bodyPr/>
                    <a:lstStyle/>
                    <a:p>
                      <a:pPr algn="ctr"/>
                      <a:r>
                        <a:rPr lang="pl-PL" b="1" u="sng" dirty="0"/>
                        <a:t>2.0</a:t>
                      </a:r>
                      <a:endParaRPr lang="en-GB" b="1" u="sng" dirty="0"/>
                    </a:p>
                  </a:txBody>
                  <a:tcPr marL="64619" marR="64619" marT="32310" marB="32310" anchor="ctr">
                    <a:solidFill>
                      <a:schemeClr val="bg2">
                        <a:lumMod val="75000"/>
                      </a:schemeClr>
                    </a:solidFill>
                  </a:tcPr>
                </a:tc>
                <a:tc>
                  <a:txBody>
                    <a:bodyPr/>
                    <a:lstStyle/>
                    <a:p>
                      <a:pPr algn="ctr"/>
                      <a:r>
                        <a:rPr lang="pl-PL" b="1" dirty="0"/>
                        <a:t>2.1</a:t>
                      </a:r>
                      <a:endParaRPr lang="en-GB" b="1" dirty="0"/>
                    </a:p>
                  </a:txBody>
                  <a:tcPr marL="64619" marR="64619" marT="32310" marB="32310" anchor="ctr">
                    <a:solidFill>
                      <a:schemeClr val="bg2">
                        <a:lumMod val="75000"/>
                      </a:schemeClr>
                    </a:solidFill>
                  </a:tcPr>
                </a:tc>
                <a:extLst>
                  <a:ext uri="{0D108BD9-81ED-4DB2-BD59-A6C34878D82A}">
                    <a16:rowId xmlns:a16="http://schemas.microsoft.com/office/drawing/2014/main" val="445269605"/>
                  </a:ext>
                </a:extLst>
              </a:tr>
              <a:tr h="509260">
                <a:tc>
                  <a:txBody>
                    <a:bodyPr/>
                    <a:lstStyle/>
                    <a:p>
                      <a:pPr algn="ctr" fontAlgn="t"/>
                      <a:r>
                        <a:rPr lang="en-US" sz="1300" b="1" dirty="0">
                          <a:effectLst/>
                        </a:rPr>
                        <a:t>.NET Core</a:t>
                      </a:r>
                    </a:p>
                  </a:txBody>
                  <a:tcPr marL="64619" marR="64619" marT="32310" marB="32310" anchor="ctr">
                    <a:solidFill>
                      <a:schemeClr val="bg2">
                        <a:lumMod val="75000"/>
                      </a:schemeClr>
                    </a:solidFill>
                  </a:tcPr>
                </a:tc>
                <a:tc>
                  <a:txBody>
                    <a:bodyPr/>
                    <a:lstStyle/>
                    <a:p>
                      <a:pPr algn="ctr" fontAlgn="t"/>
                      <a:r>
                        <a:rPr lang="en-US" sz="1300" dirty="0">
                          <a:effectLst/>
                        </a:rPr>
                        <a:t>1.0</a:t>
                      </a:r>
                    </a:p>
                  </a:txBody>
                  <a:tcPr marL="64619" marR="64619" marT="32310" marB="32310" anchor="ctr"/>
                </a:tc>
                <a:tc>
                  <a:txBody>
                    <a:bodyPr/>
                    <a:lstStyle/>
                    <a:p>
                      <a:pPr algn="ctr" fontAlgn="t"/>
                      <a:r>
                        <a:rPr lang="en-US" sz="1300" dirty="0">
                          <a:effectLst/>
                        </a:rPr>
                        <a:t>1.0</a:t>
                      </a:r>
                    </a:p>
                  </a:txBody>
                  <a:tcPr marL="64619" marR="64619" marT="32310" marB="32310" anchor="ctr"/>
                </a:tc>
                <a:tc>
                  <a:txBody>
                    <a:bodyPr/>
                    <a:lstStyle/>
                    <a:p>
                      <a:pPr algn="ctr" fontAlgn="t"/>
                      <a:r>
                        <a:rPr lang="en-US" sz="1300" dirty="0">
                          <a:effectLst/>
                        </a:rPr>
                        <a:t>1.0</a:t>
                      </a:r>
                    </a:p>
                  </a:txBody>
                  <a:tcPr marL="64619" marR="64619" marT="32310" marB="32310" anchor="ctr"/>
                </a:tc>
                <a:tc>
                  <a:txBody>
                    <a:bodyPr/>
                    <a:lstStyle/>
                    <a:p>
                      <a:pPr algn="ctr" fontAlgn="t"/>
                      <a:r>
                        <a:rPr lang="en-US" sz="1300" dirty="0">
                          <a:effectLst/>
                        </a:rPr>
                        <a:t>1.0</a:t>
                      </a:r>
                    </a:p>
                  </a:txBody>
                  <a:tcPr marL="64619" marR="64619" marT="32310" marB="32310" anchor="ctr"/>
                </a:tc>
                <a:tc>
                  <a:txBody>
                    <a:bodyPr/>
                    <a:lstStyle/>
                    <a:p>
                      <a:pPr algn="ctr" fontAlgn="t"/>
                      <a:r>
                        <a:rPr lang="en-US" sz="1300" dirty="0">
                          <a:effectLst/>
                        </a:rPr>
                        <a:t>1.0</a:t>
                      </a:r>
                    </a:p>
                  </a:txBody>
                  <a:tcPr marL="64619" marR="64619" marT="32310" marB="32310" anchor="ctr"/>
                </a:tc>
                <a:tc>
                  <a:txBody>
                    <a:bodyPr/>
                    <a:lstStyle/>
                    <a:p>
                      <a:pPr algn="ctr" fontAlgn="t"/>
                      <a:r>
                        <a:rPr lang="en-US" sz="1300">
                          <a:effectLst/>
                        </a:rPr>
                        <a:t>1.0</a:t>
                      </a:r>
                    </a:p>
                  </a:txBody>
                  <a:tcPr marL="64619" marR="64619" marT="32310" marB="32310" anchor="ctr"/>
                </a:tc>
                <a:tc>
                  <a:txBody>
                    <a:bodyPr/>
                    <a:lstStyle/>
                    <a:p>
                      <a:pPr algn="ctr" fontAlgn="t"/>
                      <a:r>
                        <a:rPr lang="en-US" sz="1300" dirty="0">
                          <a:effectLst/>
                        </a:rPr>
                        <a:t>1.0</a:t>
                      </a:r>
                    </a:p>
                  </a:txBody>
                  <a:tcPr marL="64619" marR="64619" marT="32310" marB="32310" anchor="ctr"/>
                </a:tc>
                <a:tc>
                  <a:txBody>
                    <a:bodyPr/>
                    <a:lstStyle/>
                    <a:p>
                      <a:pPr algn="ctr" fontAlgn="t"/>
                      <a:r>
                        <a:rPr lang="en-US" sz="1300" dirty="0">
                          <a:effectLst/>
                        </a:rPr>
                        <a:t>2.0</a:t>
                      </a:r>
                    </a:p>
                  </a:txBody>
                  <a:tcPr marL="64619" marR="64619" marT="32310" marB="32310" anchor="ctr"/>
                </a:tc>
                <a:tc>
                  <a:txBody>
                    <a:bodyPr/>
                    <a:lstStyle/>
                    <a:p>
                      <a:pPr algn="ctr" fontAlgn="t"/>
                      <a:r>
                        <a:rPr lang="en-US" sz="1300" dirty="0">
                          <a:effectLst/>
                        </a:rPr>
                        <a:t>3.0</a:t>
                      </a:r>
                    </a:p>
                  </a:txBody>
                  <a:tcPr marL="64619" marR="64619" marT="32310" marB="32310" anchor="ctr"/>
                </a:tc>
                <a:extLst>
                  <a:ext uri="{0D108BD9-81ED-4DB2-BD59-A6C34878D82A}">
                    <a16:rowId xmlns:a16="http://schemas.microsoft.com/office/drawing/2014/main" val="2739497122"/>
                  </a:ext>
                </a:extLst>
              </a:tr>
              <a:tr h="509260">
                <a:tc>
                  <a:txBody>
                    <a:bodyPr/>
                    <a:lstStyle/>
                    <a:p>
                      <a:pPr algn="ctr" fontAlgn="t"/>
                      <a:r>
                        <a:rPr lang="en-US" sz="1300" b="1" dirty="0">
                          <a:effectLst/>
                        </a:rPr>
                        <a:t>.NET Framework </a:t>
                      </a:r>
                      <a:r>
                        <a:rPr lang="en-US" sz="1300" b="1" baseline="30000" dirty="0">
                          <a:effectLst/>
                        </a:rPr>
                        <a:t>1</a:t>
                      </a:r>
                      <a:endParaRPr lang="en-US" sz="1300" b="1" dirty="0">
                        <a:effectLst/>
                      </a:endParaRPr>
                    </a:p>
                  </a:txBody>
                  <a:tcPr marL="64619" marR="64619" marT="32310" marB="32310" anchor="ctr">
                    <a:solidFill>
                      <a:schemeClr val="bg2">
                        <a:lumMod val="75000"/>
                      </a:schemeClr>
                    </a:solidFill>
                  </a:tcPr>
                </a:tc>
                <a:tc>
                  <a:txBody>
                    <a:bodyPr/>
                    <a:lstStyle/>
                    <a:p>
                      <a:pPr algn="ctr" fontAlgn="t"/>
                      <a:r>
                        <a:rPr lang="en-US" sz="1300">
                          <a:effectLst/>
                        </a:rPr>
                        <a:t>4.5</a:t>
                      </a:r>
                    </a:p>
                  </a:txBody>
                  <a:tcPr marL="64619" marR="64619" marT="32310" marB="32310" anchor="ctr"/>
                </a:tc>
                <a:tc>
                  <a:txBody>
                    <a:bodyPr/>
                    <a:lstStyle/>
                    <a:p>
                      <a:pPr algn="ctr" fontAlgn="t"/>
                      <a:r>
                        <a:rPr lang="en-US" sz="1300">
                          <a:effectLst/>
                        </a:rPr>
                        <a:t>4.5</a:t>
                      </a:r>
                    </a:p>
                  </a:txBody>
                  <a:tcPr marL="64619" marR="64619" marT="32310" marB="32310" anchor="ctr"/>
                </a:tc>
                <a:tc>
                  <a:txBody>
                    <a:bodyPr/>
                    <a:lstStyle/>
                    <a:p>
                      <a:pPr algn="ctr" fontAlgn="t"/>
                      <a:r>
                        <a:rPr lang="en-US" sz="1300">
                          <a:effectLst/>
                        </a:rPr>
                        <a:t>4.5.1</a:t>
                      </a:r>
                    </a:p>
                  </a:txBody>
                  <a:tcPr marL="64619" marR="64619" marT="32310" marB="32310" anchor="ct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4.6.1</a:t>
                      </a:r>
                    </a:p>
                  </a:txBody>
                  <a:tcPr marL="64619" marR="64619" marT="32310" marB="32310" anchor="ctr"/>
                </a:tc>
                <a:tc>
                  <a:txBody>
                    <a:bodyPr/>
                    <a:lstStyle/>
                    <a:p>
                      <a:pPr algn="ctr" fontAlgn="t"/>
                      <a:r>
                        <a:rPr lang="en-US" sz="1300">
                          <a:effectLst/>
                        </a:rPr>
                        <a:t>4.6.1 </a:t>
                      </a:r>
                      <a:r>
                        <a:rPr lang="en-US" sz="1300" baseline="30000">
                          <a:effectLst/>
                        </a:rPr>
                        <a:t>2</a:t>
                      </a:r>
                      <a:endParaRPr lang="en-US" sz="1300">
                        <a:effectLst/>
                      </a:endParaRPr>
                    </a:p>
                  </a:txBody>
                  <a:tcPr marL="64619" marR="64619" marT="32310" marB="32310" anchor="ctr"/>
                </a:tc>
                <a:tc>
                  <a:txBody>
                    <a:bodyPr/>
                    <a:lstStyle/>
                    <a:p>
                      <a:pPr algn="ctr" fontAlgn="t"/>
                      <a:r>
                        <a:rPr lang="en-US" sz="1300">
                          <a:effectLst/>
                        </a:rPr>
                        <a:t>4.6.1 </a:t>
                      </a:r>
                      <a:r>
                        <a:rPr lang="en-US" sz="1300" baseline="30000">
                          <a:effectLst/>
                        </a:rPr>
                        <a:t>2</a:t>
                      </a:r>
                      <a:endParaRPr lang="en-US" sz="1300">
                        <a:effectLst/>
                      </a:endParaRPr>
                    </a:p>
                  </a:txBody>
                  <a:tcPr marL="64619" marR="64619" marT="32310" marB="32310" anchor="ctr"/>
                </a:tc>
                <a:tc>
                  <a:txBody>
                    <a:bodyPr/>
                    <a:lstStyle/>
                    <a:p>
                      <a:pPr algn="ctr" fontAlgn="t"/>
                      <a:r>
                        <a:rPr lang="en-US" sz="1300">
                          <a:effectLst/>
                        </a:rPr>
                        <a:t>4.6.1 </a:t>
                      </a:r>
                      <a:r>
                        <a:rPr lang="en-US" sz="1300" baseline="30000">
                          <a:effectLst/>
                        </a:rPr>
                        <a:t>2</a:t>
                      </a:r>
                      <a:endParaRPr lang="en-US" sz="1300">
                        <a:effectLst/>
                      </a:endParaRPr>
                    </a:p>
                  </a:txBody>
                  <a:tcPr marL="64619" marR="64619" marT="32310" marB="32310" anchor="ctr"/>
                </a:tc>
                <a:tc>
                  <a:txBody>
                    <a:bodyPr/>
                    <a:lstStyle/>
                    <a:p>
                      <a:pPr algn="ctr" fontAlgn="t"/>
                      <a:r>
                        <a:rPr lang="en-US" sz="1300">
                          <a:effectLst/>
                        </a:rPr>
                        <a:t>N/A</a:t>
                      </a:r>
                      <a:r>
                        <a:rPr lang="en-US" sz="1300" baseline="30000">
                          <a:effectLst/>
                        </a:rPr>
                        <a:t>3</a:t>
                      </a:r>
                      <a:endParaRPr lang="en-US" sz="1300">
                        <a:effectLst/>
                      </a:endParaRPr>
                    </a:p>
                  </a:txBody>
                  <a:tcPr marL="64619" marR="64619" marT="32310" marB="32310" anchor="ctr"/>
                </a:tc>
                <a:extLst>
                  <a:ext uri="{0D108BD9-81ED-4DB2-BD59-A6C34878D82A}">
                    <a16:rowId xmlns:a16="http://schemas.microsoft.com/office/drawing/2014/main" val="2725754604"/>
                  </a:ext>
                </a:extLst>
              </a:tr>
              <a:tr h="509260">
                <a:tc>
                  <a:txBody>
                    <a:bodyPr/>
                    <a:lstStyle/>
                    <a:p>
                      <a:pPr algn="ctr" fontAlgn="t"/>
                      <a:r>
                        <a:rPr lang="en-US" sz="1300" b="1">
                          <a:effectLst/>
                        </a:rPr>
                        <a:t>Mono</a:t>
                      </a:r>
                    </a:p>
                  </a:txBody>
                  <a:tcPr marL="64619" marR="64619" marT="32310" marB="32310" anchor="ctr">
                    <a:solidFill>
                      <a:schemeClr val="bg2">
                        <a:lumMod val="75000"/>
                      </a:schemeClr>
                    </a:solidFill>
                  </a:tcP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4.6</a:t>
                      </a:r>
                    </a:p>
                  </a:txBody>
                  <a:tcPr marL="64619" marR="64619" marT="32310" marB="32310" anchor="ctr"/>
                </a:tc>
                <a:tc>
                  <a:txBody>
                    <a:bodyPr/>
                    <a:lstStyle/>
                    <a:p>
                      <a:pPr algn="ctr" fontAlgn="t"/>
                      <a:r>
                        <a:rPr lang="en-US" sz="1300">
                          <a:effectLst/>
                        </a:rPr>
                        <a:t>5.4</a:t>
                      </a:r>
                    </a:p>
                  </a:txBody>
                  <a:tcPr marL="64619" marR="64619" marT="32310" marB="32310" anchor="ctr"/>
                </a:tc>
                <a:tc>
                  <a:txBody>
                    <a:bodyPr/>
                    <a:lstStyle/>
                    <a:p>
                      <a:pPr algn="ctr" fontAlgn="t"/>
                      <a:r>
                        <a:rPr lang="en-US" sz="1300">
                          <a:effectLst/>
                        </a:rPr>
                        <a:t>6.4</a:t>
                      </a:r>
                    </a:p>
                  </a:txBody>
                  <a:tcPr marL="64619" marR="64619" marT="32310" marB="32310" anchor="ctr"/>
                </a:tc>
                <a:extLst>
                  <a:ext uri="{0D108BD9-81ED-4DB2-BD59-A6C34878D82A}">
                    <a16:rowId xmlns:a16="http://schemas.microsoft.com/office/drawing/2014/main" val="638558806"/>
                  </a:ext>
                </a:extLst>
              </a:tr>
              <a:tr h="509260">
                <a:tc>
                  <a:txBody>
                    <a:bodyPr/>
                    <a:lstStyle/>
                    <a:p>
                      <a:pPr algn="ctr" fontAlgn="t"/>
                      <a:r>
                        <a:rPr lang="en-US" sz="1300" b="1" dirty="0" err="1">
                          <a:effectLst/>
                        </a:rPr>
                        <a:t>Xamarin.iOS</a:t>
                      </a:r>
                      <a:endParaRPr lang="en-US" sz="1300" b="1" dirty="0">
                        <a:effectLst/>
                      </a:endParaRPr>
                    </a:p>
                  </a:txBody>
                  <a:tcPr marL="64619" marR="64619" marT="32310" marB="32310" anchor="ctr">
                    <a:solidFill>
                      <a:schemeClr val="bg2">
                        <a:lumMod val="75000"/>
                      </a:schemeClr>
                    </a:solidFill>
                  </a:tcP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10.14</a:t>
                      </a:r>
                    </a:p>
                  </a:txBody>
                  <a:tcPr marL="64619" marR="64619" marT="32310" marB="32310" anchor="ctr"/>
                </a:tc>
                <a:tc>
                  <a:txBody>
                    <a:bodyPr/>
                    <a:lstStyle/>
                    <a:p>
                      <a:pPr algn="ctr" fontAlgn="t"/>
                      <a:r>
                        <a:rPr lang="en-US" sz="1300">
                          <a:effectLst/>
                        </a:rPr>
                        <a:t>12.16</a:t>
                      </a:r>
                    </a:p>
                  </a:txBody>
                  <a:tcPr marL="64619" marR="64619" marT="32310" marB="32310" anchor="ctr"/>
                </a:tc>
                <a:extLst>
                  <a:ext uri="{0D108BD9-81ED-4DB2-BD59-A6C34878D82A}">
                    <a16:rowId xmlns:a16="http://schemas.microsoft.com/office/drawing/2014/main" val="3321823298"/>
                  </a:ext>
                </a:extLst>
              </a:tr>
              <a:tr h="509260">
                <a:tc>
                  <a:txBody>
                    <a:bodyPr/>
                    <a:lstStyle/>
                    <a:p>
                      <a:pPr algn="ctr" fontAlgn="t"/>
                      <a:r>
                        <a:rPr lang="en-US" sz="1300" b="1" dirty="0" err="1">
                          <a:effectLst/>
                        </a:rPr>
                        <a:t>Xamarin.Mac</a:t>
                      </a:r>
                      <a:endParaRPr lang="en-US" sz="1300" b="1" dirty="0">
                        <a:effectLst/>
                      </a:endParaRPr>
                    </a:p>
                  </a:txBody>
                  <a:tcPr marL="64619" marR="64619" marT="32310" marB="32310" anchor="ctr">
                    <a:solidFill>
                      <a:schemeClr val="bg2">
                        <a:lumMod val="75000"/>
                      </a:schemeClr>
                    </a:solidFill>
                  </a:tcPr>
                </a:tc>
                <a:tc>
                  <a:txBody>
                    <a:bodyPr/>
                    <a:lstStyle/>
                    <a:p>
                      <a:pPr algn="ctr" fontAlgn="t"/>
                      <a:r>
                        <a:rPr lang="en-US" sz="1300">
                          <a:effectLst/>
                        </a:rPr>
                        <a:t>3.0</a:t>
                      </a:r>
                    </a:p>
                  </a:txBody>
                  <a:tcPr marL="64619" marR="64619" marT="32310" marB="32310" anchor="ctr"/>
                </a:tc>
                <a:tc>
                  <a:txBody>
                    <a:bodyPr/>
                    <a:lstStyle/>
                    <a:p>
                      <a:pPr algn="ctr" fontAlgn="t"/>
                      <a:r>
                        <a:rPr lang="en-US" sz="1300">
                          <a:effectLst/>
                        </a:rPr>
                        <a:t>3.0</a:t>
                      </a:r>
                    </a:p>
                  </a:txBody>
                  <a:tcPr marL="64619" marR="64619" marT="32310" marB="32310" anchor="ctr"/>
                </a:tc>
                <a:tc>
                  <a:txBody>
                    <a:bodyPr/>
                    <a:lstStyle/>
                    <a:p>
                      <a:pPr algn="ctr" fontAlgn="t"/>
                      <a:r>
                        <a:rPr lang="en-US" sz="1300">
                          <a:effectLst/>
                        </a:rPr>
                        <a:t>3.0</a:t>
                      </a:r>
                    </a:p>
                  </a:txBody>
                  <a:tcPr marL="64619" marR="64619" marT="32310" marB="32310" anchor="ctr"/>
                </a:tc>
                <a:tc>
                  <a:txBody>
                    <a:bodyPr/>
                    <a:lstStyle/>
                    <a:p>
                      <a:pPr algn="ctr" fontAlgn="t"/>
                      <a:r>
                        <a:rPr lang="en-US" sz="1300">
                          <a:effectLst/>
                        </a:rPr>
                        <a:t>3.0</a:t>
                      </a:r>
                    </a:p>
                  </a:txBody>
                  <a:tcPr marL="64619" marR="64619" marT="32310" marB="32310" anchor="ctr"/>
                </a:tc>
                <a:tc>
                  <a:txBody>
                    <a:bodyPr/>
                    <a:lstStyle/>
                    <a:p>
                      <a:pPr algn="ctr" fontAlgn="t"/>
                      <a:r>
                        <a:rPr lang="en-US" sz="1300">
                          <a:effectLst/>
                        </a:rPr>
                        <a:t>3.0</a:t>
                      </a:r>
                    </a:p>
                  </a:txBody>
                  <a:tcPr marL="64619" marR="64619" marT="32310" marB="32310" anchor="ctr"/>
                </a:tc>
                <a:tc>
                  <a:txBody>
                    <a:bodyPr/>
                    <a:lstStyle/>
                    <a:p>
                      <a:pPr algn="ctr" fontAlgn="t"/>
                      <a:r>
                        <a:rPr lang="en-US" sz="1300" dirty="0">
                          <a:effectLst/>
                        </a:rPr>
                        <a:t>3.0</a:t>
                      </a:r>
                    </a:p>
                  </a:txBody>
                  <a:tcPr marL="64619" marR="64619" marT="32310" marB="32310" anchor="ctr"/>
                </a:tc>
                <a:tc>
                  <a:txBody>
                    <a:bodyPr/>
                    <a:lstStyle/>
                    <a:p>
                      <a:pPr algn="ctr" fontAlgn="t"/>
                      <a:r>
                        <a:rPr lang="en-US" sz="1300" dirty="0">
                          <a:effectLst/>
                        </a:rPr>
                        <a:t>3.0</a:t>
                      </a:r>
                    </a:p>
                  </a:txBody>
                  <a:tcPr marL="64619" marR="64619" marT="32310" marB="32310" anchor="ctr"/>
                </a:tc>
                <a:tc>
                  <a:txBody>
                    <a:bodyPr/>
                    <a:lstStyle/>
                    <a:p>
                      <a:pPr algn="ctr" fontAlgn="t"/>
                      <a:r>
                        <a:rPr lang="en-US" sz="1300">
                          <a:effectLst/>
                        </a:rPr>
                        <a:t>3.8</a:t>
                      </a:r>
                    </a:p>
                  </a:txBody>
                  <a:tcPr marL="64619" marR="64619" marT="32310" marB="32310" anchor="ctr"/>
                </a:tc>
                <a:tc>
                  <a:txBody>
                    <a:bodyPr/>
                    <a:lstStyle/>
                    <a:p>
                      <a:pPr algn="ctr" fontAlgn="t"/>
                      <a:r>
                        <a:rPr lang="en-US" sz="1300">
                          <a:effectLst/>
                        </a:rPr>
                        <a:t>5.16</a:t>
                      </a:r>
                    </a:p>
                  </a:txBody>
                  <a:tcPr marL="64619" marR="64619" marT="32310" marB="32310" anchor="ctr"/>
                </a:tc>
                <a:extLst>
                  <a:ext uri="{0D108BD9-81ED-4DB2-BD59-A6C34878D82A}">
                    <a16:rowId xmlns:a16="http://schemas.microsoft.com/office/drawing/2014/main" val="1643789314"/>
                  </a:ext>
                </a:extLst>
              </a:tr>
              <a:tr h="509260">
                <a:tc>
                  <a:txBody>
                    <a:bodyPr/>
                    <a:lstStyle/>
                    <a:p>
                      <a:pPr algn="ctr" fontAlgn="t"/>
                      <a:r>
                        <a:rPr lang="en-US" sz="1300" b="1" dirty="0" err="1">
                          <a:effectLst/>
                        </a:rPr>
                        <a:t>Xamarin.Android</a:t>
                      </a:r>
                      <a:endParaRPr lang="en-US" sz="1300" b="1" dirty="0">
                        <a:effectLst/>
                      </a:endParaRPr>
                    </a:p>
                  </a:txBody>
                  <a:tcPr marL="64619" marR="64619" marT="32310" marB="32310" anchor="ctr">
                    <a:solidFill>
                      <a:schemeClr val="bg2">
                        <a:lumMod val="75000"/>
                      </a:schemeClr>
                    </a:solidFill>
                  </a:tcPr>
                </a:tc>
                <a:tc>
                  <a:txBody>
                    <a:bodyPr/>
                    <a:lstStyle/>
                    <a:p>
                      <a:pPr algn="ctr" fontAlgn="t"/>
                      <a:r>
                        <a:rPr lang="en-US" sz="1300">
                          <a:effectLst/>
                        </a:rPr>
                        <a:t>7.0</a:t>
                      </a:r>
                    </a:p>
                  </a:txBody>
                  <a:tcPr marL="64619" marR="64619" marT="32310" marB="32310" anchor="ctr"/>
                </a:tc>
                <a:tc>
                  <a:txBody>
                    <a:bodyPr/>
                    <a:lstStyle/>
                    <a:p>
                      <a:pPr algn="ctr" fontAlgn="t"/>
                      <a:r>
                        <a:rPr lang="en-US" sz="1300">
                          <a:effectLst/>
                        </a:rPr>
                        <a:t>7.0</a:t>
                      </a:r>
                    </a:p>
                  </a:txBody>
                  <a:tcPr marL="64619" marR="64619" marT="32310" marB="32310" anchor="ctr"/>
                </a:tc>
                <a:tc>
                  <a:txBody>
                    <a:bodyPr/>
                    <a:lstStyle/>
                    <a:p>
                      <a:pPr algn="ctr" fontAlgn="t"/>
                      <a:r>
                        <a:rPr lang="en-US" sz="1300">
                          <a:effectLst/>
                        </a:rPr>
                        <a:t>7.0</a:t>
                      </a:r>
                    </a:p>
                  </a:txBody>
                  <a:tcPr marL="64619" marR="64619" marT="32310" marB="32310" anchor="ctr"/>
                </a:tc>
                <a:tc>
                  <a:txBody>
                    <a:bodyPr/>
                    <a:lstStyle/>
                    <a:p>
                      <a:pPr algn="ctr" fontAlgn="t"/>
                      <a:r>
                        <a:rPr lang="en-US" sz="1300">
                          <a:effectLst/>
                        </a:rPr>
                        <a:t>7.0</a:t>
                      </a:r>
                    </a:p>
                  </a:txBody>
                  <a:tcPr marL="64619" marR="64619" marT="32310" marB="32310" anchor="ctr"/>
                </a:tc>
                <a:tc>
                  <a:txBody>
                    <a:bodyPr/>
                    <a:lstStyle/>
                    <a:p>
                      <a:pPr algn="ctr" fontAlgn="t"/>
                      <a:r>
                        <a:rPr lang="en-US" sz="1300">
                          <a:effectLst/>
                        </a:rPr>
                        <a:t>7.0</a:t>
                      </a:r>
                    </a:p>
                  </a:txBody>
                  <a:tcPr marL="64619" marR="64619" marT="32310" marB="32310" anchor="ctr"/>
                </a:tc>
                <a:tc>
                  <a:txBody>
                    <a:bodyPr/>
                    <a:lstStyle/>
                    <a:p>
                      <a:pPr algn="ctr" fontAlgn="t"/>
                      <a:r>
                        <a:rPr lang="en-US" sz="1300">
                          <a:effectLst/>
                        </a:rPr>
                        <a:t>7.0</a:t>
                      </a:r>
                    </a:p>
                  </a:txBody>
                  <a:tcPr marL="64619" marR="64619" marT="32310" marB="32310" anchor="ctr"/>
                </a:tc>
                <a:tc>
                  <a:txBody>
                    <a:bodyPr/>
                    <a:lstStyle/>
                    <a:p>
                      <a:pPr algn="ctr" fontAlgn="t"/>
                      <a:r>
                        <a:rPr lang="en-US" sz="1300" dirty="0">
                          <a:effectLst/>
                        </a:rPr>
                        <a:t>7.0</a:t>
                      </a:r>
                    </a:p>
                  </a:txBody>
                  <a:tcPr marL="64619" marR="64619" marT="32310" marB="32310" anchor="ctr"/>
                </a:tc>
                <a:tc>
                  <a:txBody>
                    <a:bodyPr/>
                    <a:lstStyle/>
                    <a:p>
                      <a:pPr algn="ctr" fontAlgn="t"/>
                      <a:r>
                        <a:rPr lang="en-US" sz="1300">
                          <a:effectLst/>
                        </a:rPr>
                        <a:t>8.0</a:t>
                      </a:r>
                    </a:p>
                  </a:txBody>
                  <a:tcPr marL="64619" marR="64619" marT="32310" marB="32310" anchor="ctr"/>
                </a:tc>
                <a:tc>
                  <a:txBody>
                    <a:bodyPr/>
                    <a:lstStyle/>
                    <a:p>
                      <a:pPr algn="ctr" fontAlgn="t"/>
                      <a:r>
                        <a:rPr lang="en-US" sz="1300">
                          <a:effectLst/>
                        </a:rPr>
                        <a:t>10.0</a:t>
                      </a:r>
                    </a:p>
                  </a:txBody>
                  <a:tcPr marL="64619" marR="64619" marT="32310" marB="32310" anchor="ctr"/>
                </a:tc>
                <a:extLst>
                  <a:ext uri="{0D108BD9-81ED-4DB2-BD59-A6C34878D82A}">
                    <a16:rowId xmlns:a16="http://schemas.microsoft.com/office/drawing/2014/main" val="3121225037"/>
                  </a:ext>
                </a:extLst>
              </a:tr>
              <a:tr h="509260">
                <a:tc>
                  <a:txBody>
                    <a:bodyPr/>
                    <a:lstStyle/>
                    <a:p>
                      <a:pPr algn="ctr" fontAlgn="t"/>
                      <a:r>
                        <a:rPr lang="en-US" sz="1300" b="1" u="sng" dirty="0">
                          <a:effectLst/>
                        </a:rPr>
                        <a:t>Universal Windows Platform</a:t>
                      </a:r>
                    </a:p>
                  </a:txBody>
                  <a:tcPr marL="64619" marR="64619" marT="32310" marB="32310" anchor="ctr">
                    <a:solidFill>
                      <a:schemeClr val="bg2">
                        <a:lumMod val="75000"/>
                      </a:schemeClr>
                    </a:solidFill>
                  </a:tcP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dirty="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a:t>
                      </a:r>
                    </a:p>
                  </a:txBody>
                  <a:tcPr marL="64619" marR="64619" marT="32310" marB="32310" anchor="ctr"/>
                </a:tc>
                <a:tc>
                  <a:txBody>
                    <a:bodyPr/>
                    <a:lstStyle/>
                    <a:p>
                      <a:pPr algn="ctr" fontAlgn="t"/>
                      <a:r>
                        <a:rPr lang="en-US" sz="1300">
                          <a:effectLst/>
                        </a:rPr>
                        <a:t>10.0.16299</a:t>
                      </a:r>
                    </a:p>
                  </a:txBody>
                  <a:tcPr marL="64619" marR="64619" marT="32310" marB="32310" anchor="ctr"/>
                </a:tc>
                <a:tc>
                  <a:txBody>
                    <a:bodyPr/>
                    <a:lstStyle/>
                    <a:p>
                      <a:pPr algn="ctr" fontAlgn="t"/>
                      <a:r>
                        <a:rPr lang="en-US" sz="1300">
                          <a:effectLst/>
                        </a:rPr>
                        <a:t>10.0.16299</a:t>
                      </a:r>
                    </a:p>
                  </a:txBody>
                  <a:tcPr marL="64619" marR="64619" marT="32310" marB="32310" anchor="ctr"/>
                </a:tc>
                <a:tc>
                  <a:txBody>
                    <a:bodyPr/>
                    <a:lstStyle/>
                    <a:p>
                      <a:pPr algn="ctr" fontAlgn="t"/>
                      <a:r>
                        <a:rPr lang="en-US" sz="1300" dirty="0">
                          <a:effectLst/>
                        </a:rPr>
                        <a:t>10.0.16299</a:t>
                      </a:r>
                    </a:p>
                  </a:txBody>
                  <a:tcPr marL="64619" marR="64619" marT="32310" marB="32310" anchor="ctr">
                    <a:solidFill>
                      <a:schemeClr val="accent4">
                        <a:lumMod val="20000"/>
                        <a:lumOff val="80000"/>
                      </a:schemeClr>
                    </a:solidFill>
                  </a:tcPr>
                </a:tc>
                <a:tc>
                  <a:txBody>
                    <a:bodyPr/>
                    <a:lstStyle/>
                    <a:p>
                      <a:pPr algn="ctr" fontAlgn="t"/>
                      <a:r>
                        <a:rPr lang="en-US" sz="1300" dirty="0">
                          <a:effectLst/>
                        </a:rPr>
                        <a:t>TBD</a:t>
                      </a:r>
                    </a:p>
                  </a:txBody>
                  <a:tcPr marL="64619" marR="64619" marT="32310" marB="32310" anchor="ctr"/>
                </a:tc>
                <a:extLst>
                  <a:ext uri="{0D108BD9-81ED-4DB2-BD59-A6C34878D82A}">
                    <a16:rowId xmlns:a16="http://schemas.microsoft.com/office/drawing/2014/main" val="1023433482"/>
                  </a:ext>
                </a:extLst>
              </a:tr>
              <a:tr h="509260">
                <a:tc>
                  <a:txBody>
                    <a:bodyPr/>
                    <a:lstStyle/>
                    <a:p>
                      <a:pPr algn="ctr" fontAlgn="t"/>
                      <a:r>
                        <a:rPr lang="en-US" sz="1300" b="1" dirty="0">
                          <a:effectLst/>
                        </a:rPr>
                        <a:t>Unity</a:t>
                      </a:r>
                    </a:p>
                  </a:txBody>
                  <a:tcPr marL="64619" marR="64619" marT="32310" marB="32310" anchor="ctr">
                    <a:solidFill>
                      <a:schemeClr val="bg2">
                        <a:lumMod val="75000"/>
                      </a:schemeClr>
                    </a:solidFill>
                  </a:tcPr>
                </a:tc>
                <a:tc>
                  <a:txBody>
                    <a:bodyPr/>
                    <a:lstStyle/>
                    <a:p>
                      <a:pPr algn="ctr" fontAlgn="t"/>
                      <a:r>
                        <a:rPr lang="en-US" sz="1300">
                          <a:effectLst/>
                        </a:rPr>
                        <a:t>2018.1</a:t>
                      </a:r>
                    </a:p>
                  </a:txBody>
                  <a:tcPr marL="64619" marR="64619" marT="32310" marB="32310" anchor="ctr"/>
                </a:tc>
                <a:tc>
                  <a:txBody>
                    <a:bodyPr/>
                    <a:lstStyle/>
                    <a:p>
                      <a:pPr algn="ctr" fontAlgn="t"/>
                      <a:r>
                        <a:rPr lang="en-US" sz="1300">
                          <a:effectLst/>
                        </a:rPr>
                        <a:t>2018.1</a:t>
                      </a:r>
                    </a:p>
                  </a:txBody>
                  <a:tcPr marL="64619" marR="64619" marT="32310" marB="32310" anchor="ctr"/>
                </a:tc>
                <a:tc>
                  <a:txBody>
                    <a:bodyPr/>
                    <a:lstStyle/>
                    <a:p>
                      <a:pPr algn="ctr" fontAlgn="t"/>
                      <a:r>
                        <a:rPr lang="en-US" sz="1300">
                          <a:effectLst/>
                        </a:rPr>
                        <a:t>2018.1</a:t>
                      </a:r>
                    </a:p>
                  </a:txBody>
                  <a:tcPr marL="64619" marR="64619" marT="32310" marB="32310" anchor="ctr"/>
                </a:tc>
                <a:tc>
                  <a:txBody>
                    <a:bodyPr/>
                    <a:lstStyle/>
                    <a:p>
                      <a:pPr algn="ctr" fontAlgn="t"/>
                      <a:r>
                        <a:rPr lang="en-US" sz="1300">
                          <a:effectLst/>
                        </a:rPr>
                        <a:t>2018.1</a:t>
                      </a:r>
                    </a:p>
                  </a:txBody>
                  <a:tcPr marL="64619" marR="64619" marT="32310" marB="32310" anchor="ctr"/>
                </a:tc>
                <a:tc>
                  <a:txBody>
                    <a:bodyPr/>
                    <a:lstStyle/>
                    <a:p>
                      <a:pPr algn="ctr" fontAlgn="t"/>
                      <a:r>
                        <a:rPr lang="en-US" sz="1300">
                          <a:effectLst/>
                        </a:rPr>
                        <a:t>2018.1</a:t>
                      </a:r>
                    </a:p>
                  </a:txBody>
                  <a:tcPr marL="64619" marR="64619" marT="32310" marB="32310" anchor="ctr"/>
                </a:tc>
                <a:tc>
                  <a:txBody>
                    <a:bodyPr/>
                    <a:lstStyle/>
                    <a:p>
                      <a:pPr algn="ctr" fontAlgn="t"/>
                      <a:r>
                        <a:rPr lang="en-US" sz="1300">
                          <a:effectLst/>
                        </a:rPr>
                        <a:t>2018.1</a:t>
                      </a:r>
                    </a:p>
                  </a:txBody>
                  <a:tcPr marL="64619" marR="64619" marT="32310" marB="32310" anchor="ctr"/>
                </a:tc>
                <a:tc>
                  <a:txBody>
                    <a:bodyPr/>
                    <a:lstStyle/>
                    <a:p>
                      <a:pPr algn="ctr" fontAlgn="t"/>
                      <a:r>
                        <a:rPr lang="en-US" sz="1300">
                          <a:effectLst/>
                        </a:rPr>
                        <a:t>2018.1</a:t>
                      </a:r>
                    </a:p>
                  </a:txBody>
                  <a:tcPr marL="64619" marR="64619" marT="32310" marB="32310" anchor="ctr"/>
                </a:tc>
                <a:tc>
                  <a:txBody>
                    <a:bodyPr/>
                    <a:lstStyle/>
                    <a:p>
                      <a:pPr algn="ctr" fontAlgn="t"/>
                      <a:r>
                        <a:rPr lang="en-US" sz="1300">
                          <a:effectLst/>
                        </a:rPr>
                        <a:t>2018.1</a:t>
                      </a:r>
                    </a:p>
                  </a:txBody>
                  <a:tcPr marL="64619" marR="64619" marT="32310" marB="32310" anchor="ctr"/>
                </a:tc>
                <a:tc>
                  <a:txBody>
                    <a:bodyPr/>
                    <a:lstStyle/>
                    <a:p>
                      <a:pPr algn="ctr" fontAlgn="t"/>
                      <a:r>
                        <a:rPr lang="en-US" sz="1300" dirty="0">
                          <a:effectLst/>
                        </a:rPr>
                        <a:t>TBD</a:t>
                      </a:r>
                    </a:p>
                  </a:txBody>
                  <a:tcPr marL="64619" marR="64619" marT="32310" marB="32310" anchor="ctr"/>
                </a:tc>
                <a:extLst>
                  <a:ext uri="{0D108BD9-81ED-4DB2-BD59-A6C34878D82A}">
                    <a16:rowId xmlns:a16="http://schemas.microsoft.com/office/drawing/2014/main" val="1732206814"/>
                  </a:ext>
                </a:extLst>
              </a:tr>
            </a:tbl>
          </a:graphicData>
        </a:graphic>
      </p:graphicFrame>
      <p:sp>
        <p:nvSpPr>
          <p:cNvPr id="7" name="Prostokąt 6">
            <a:extLst>
              <a:ext uri="{FF2B5EF4-FFF2-40B4-BE49-F238E27FC236}">
                <a16:creationId xmlns:a16="http://schemas.microsoft.com/office/drawing/2014/main" id="{BC87E4FF-FD27-4D48-8D2E-03DA33CAA857}"/>
              </a:ext>
            </a:extLst>
          </p:cNvPr>
          <p:cNvSpPr/>
          <p:nvPr/>
        </p:nvSpPr>
        <p:spPr>
          <a:xfrm>
            <a:off x="710473" y="4671060"/>
            <a:ext cx="10771052" cy="5410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2" name="Prostokąt 11">
            <a:extLst>
              <a:ext uri="{FF2B5EF4-FFF2-40B4-BE49-F238E27FC236}">
                <a16:creationId xmlns:a16="http://schemas.microsoft.com/office/drawing/2014/main" id="{A6095DB0-8A15-4A19-BE51-B7B277E1E816}"/>
              </a:ext>
            </a:extLst>
          </p:cNvPr>
          <p:cNvSpPr/>
          <p:nvPr/>
        </p:nvSpPr>
        <p:spPr>
          <a:xfrm>
            <a:off x="9525000" y="1124680"/>
            <a:ext cx="1152525" cy="45833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Tree>
    <p:extLst>
      <p:ext uri="{BB962C8B-B14F-4D97-AF65-F5344CB8AC3E}">
        <p14:creationId xmlns:p14="http://schemas.microsoft.com/office/powerpoint/2010/main" val="341712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stopki 2">
            <a:extLst>
              <a:ext uri="{FF2B5EF4-FFF2-40B4-BE49-F238E27FC236}">
                <a16:creationId xmlns:a16="http://schemas.microsoft.com/office/drawing/2014/main" id="{D55C494D-759C-4CC0-A444-9AE11228B454}"/>
              </a:ext>
            </a:extLst>
          </p:cNvPr>
          <p:cNvSpPr>
            <a:spLocks noGrp="1"/>
          </p:cNvSpPr>
          <p:nvPr>
            <p:ph type="ftr" sz="quarter" idx="16"/>
          </p:nvPr>
        </p:nvSpPr>
        <p:spPr/>
        <p:txBody>
          <a:bodyPr/>
          <a:lstStyle/>
          <a:p>
            <a:r>
              <a:rPr lang="en-US" dirty="0"/>
              <a:t>© 2020 Capgemini. All rights reserved.</a:t>
            </a:r>
          </a:p>
        </p:txBody>
      </p:sp>
      <p:sp>
        <p:nvSpPr>
          <p:cNvPr id="4" name="Symbol zastępczy numeru slajdu 3">
            <a:extLst>
              <a:ext uri="{FF2B5EF4-FFF2-40B4-BE49-F238E27FC236}">
                <a16:creationId xmlns:a16="http://schemas.microsoft.com/office/drawing/2014/main" id="{A106137B-E0FB-49B2-AB61-13927768B61E}"/>
              </a:ext>
            </a:extLst>
          </p:cNvPr>
          <p:cNvSpPr>
            <a:spLocks noGrp="1"/>
          </p:cNvSpPr>
          <p:nvPr>
            <p:ph type="sldNum" sz="quarter" idx="17"/>
          </p:nvPr>
        </p:nvSpPr>
        <p:spPr/>
        <p:txBody>
          <a:bodyPr/>
          <a:lstStyle/>
          <a:p>
            <a:fld id="{DD205EFF-948D-4AF6-B54C-65639188FB5F}" type="slidenum">
              <a:rPr lang="en-US" smtClean="0"/>
              <a:pPr/>
              <a:t>9</a:t>
            </a:fld>
            <a:endParaRPr lang="en-US" dirty="0"/>
          </a:p>
        </p:txBody>
      </p:sp>
      <p:sp>
        <p:nvSpPr>
          <p:cNvPr id="5" name="Tytuł 4">
            <a:extLst>
              <a:ext uri="{FF2B5EF4-FFF2-40B4-BE49-F238E27FC236}">
                <a16:creationId xmlns:a16="http://schemas.microsoft.com/office/drawing/2014/main" id="{B59EA73E-AF0B-4568-977D-3EAC25697D70}"/>
              </a:ext>
            </a:extLst>
          </p:cNvPr>
          <p:cNvSpPr>
            <a:spLocks noGrp="1"/>
          </p:cNvSpPr>
          <p:nvPr>
            <p:ph type="title"/>
          </p:nvPr>
        </p:nvSpPr>
        <p:spPr/>
        <p:txBody>
          <a:bodyPr/>
          <a:lstStyle/>
          <a:p>
            <a:r>
              <a:rPr lang="pl-PL" dirty="0"/>
              <a:t>Universal Windows Platform</a:t>
            </a:r>
            <a:endParaRPr lang="en-GB" dirty="0"/>
          </a:p>
        </p:txBody>
      </p:sp>
      <p:sp>
        <p:nvSpPr>
          <p:cNvPr id="6" name="Prostokąt 5">
            <a:extLst>
              <a:ext uri="{FF2B5EF4-FFF2-40B4-BE49-F238E27FC236}">
                <a16:creationId xmlns:a16="http://schemas.microsoft.com/office/drawing/2014/main" id="{E0522F17-BD24-4FCF-ADE5-B363B263FECF}"/>
              </a:ext>
            </a:extLst>
          </p:cNvPr>
          <p:cNvSpPr/>
          <p:nvPr/>
        </p:nvSpPr>
        <p:spPr>
          <a:xfrm>
            <a:off x="1271330" y="2342066"/>
            <a:ext cx="9001250" cy="369332"/>
          </a:xfrm>
          <a:prstGeom prst="rect">
            <a:avLst/>
          </a:prstGeom>
        </p:spPr>
        <p:txBody>
          <a:bodyPr wrap="square">
            <a:spAutoFit/>
          </a:bodyPr>
          <a:lstStyle/>
          <a:p>
            <a:r>
              <a:rPr lang="en-US" dirty="0">
                <a:hlinkClick r:id="rId2"/>
              </a:rPr>
              <a:t>https://github.com/Microsoft/Xaml-Controls-Gallery</a:t>
            </a:r>
            <a:endParaRPr lang="en-GB" dirty="0"/>
          </a:p>
        </p:txBody>
      </p:sp>
      <p:sp>
        <p:nvSpPr>
          <p:cNvPr id="7" name="Prostokąt 6">
            <a:extLst>
              <a:ext uri="{FF2B5EF4-FFF2-40B4-BE49-F238E27FC236}">
                <a16:creationId xmlns:a16="http://schemas.microsoft.com/office/drawing/2014/main" id="{A48B6C78-4ADE-41BE-AE59-49BFEB8B36D8}"/>
              </a:ext>
            </a:extLst>
          </p:cNvPr>
          <p:cNvSpPr/>
          <p:nvPr/>
        </p:nvSpPr>
        <p:spPr>
          <a:xfrm>
            <a:off x="1271330" y="3443234"/>
            <a:ext cx="5782352" cy="369332"/>
          </a:xfrm>
          <a:prstGeom prst="rect">
            <a:avLst/>
          </a:prstGeom>
        </p:spPr>
        <p:txBody>
          <a:bodyPr wrap="none">
            <a:spAutoFit/>
          </a:bodyPr>
          <a:lstStyle/>
          <a:p>
            <a:r>
              <a:rPr lang="en-US" dirty="0">
                <a:hlinkClick r:id="rId3"/>
              </a:rPr>
              <a:t>https://docs.microsoft.com/en-us/windows/uwp</a:t>
            </a:r>
            <a:endParaRPr lang="en-GB" dirty="0"/>
          </a:p>
        </p:txBody>
      </p:sp>
      <p:sp>
        <p:nvSpPr>
          <p:cNvPr id="8" name="Prostokąt 7">
            <a:extLst>
              <a:ext uri="{FF2B5EF4-FFF2-40B4-BE49-F238E27FC236}">
                <a16:creationId xmlns:a16="http://schemas.microsoft.com/office/drawing/2014/main" id="{8106BCBB-7211-476E-91C1-DECA68466365}"/>
              </a:ext>
            </a:extLst>
          </p:cNvPr>
          <p:cNvSpPr/>
          <p:nvPr/>
        </p:nvSpPr>
        <p:spPr>
          <a:xfrm>
            <a:off x="1271330" y="4544402"/>
            <a:ext cx="8065120" cy="369332"/>
          </a:xfrm>
          <a:prstGeom prst="rect">
            <a:avLst/>
          </a:prstGeom>
        </p:spPr>
        <p:txBody>
          <a:bodyPr wrap="square">
            <a:spAutoFit/>
          </a:bodyPr>
          <a:lstStyle/>
          <a:p>
            <a:r>
              <a:rPr lang="en-US" dirty="0">
                <a:hlinkClick r:id="rId4"/>
              </a:rPr>
              <a:t>https://github.com/Microsoft/Windows-universal-samples</a:t>
            </a:r>
            <a:endParaRPr lang="en-GB" dirty="0"/>
          </a:p>
        </p:txBody>
      </p:sp>
      <p:sp>
        <p:nvSpPr>
          <p:cNvPr id="9" name="pole tekstowe 8">
            <a:extLst>
              <a:ext uri="{FF2B5EF4-FFF2-40B4-BE49-F238E27FC236}">
                <a16:creationId xmlns:a16="http://schemas.microsoft.com/office/drawing/2014/main" id="{C6B886EB-AF50-49F1-B1E2-72AD4F241BF9}"/>
              </a:ext>
            </a:extLst>
          </p:cNvPr>
          <p:cNvSpPr txBox="1"/>
          <p:nvPr/>
        </p:nvSpPr>
        <p:spPr bwMode="auto">
          <a:xfrm>
            <a:off x="695250" y="1775954"/>
            <a:ext cx="2082301"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b="1" dirty="0">
                <a:latin typeface="Verdana" panose="020B0604030504040204" pitchFamily="34" charset="0"/>
              </a:rPr>
              <a:t>Controls Gallery</a:t>
            </a:r>
            <a:endParaRPr lang="en-GB" b="1" dirty="0">
              <a:latin typeface="Verdana" panose="020B0604030504040204" pitchFamily="34" charset="0"/>
            </a:endParaRPr>
          </a:p>
        </p:txBody>
      </p:sp>
      <p:sp>
        <p:nvSpPr>
          <p:cNvPr id="10" name="pole tekstowe 9">
            <a:extLst>
              <a:ext uri="{FF2B5EF4-FFF2-40B4-BE49-F238E27FC236}">
                <a16:creationId xmlns:a16="http://schemas.microsoft.com/office/drawing/2014/main" id="{3DEE85C4-49A3-4005-9EA7-BFF996A00639}"/>
              </a:ext>
            </a:extLst>
          </p:cNvPr>
          <p:cNvSpPr txBox="1"/>
          <p:nvPr/>
        </p:nvSpPr>
        <p:spPr bwMode="auto">
          <a:xfrm>
            <a:off x="695250" y="2877122"/>
            <a:ext cx="198291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b="1" dirty="0" err="1">
                <a:latin typeface="Verdana" panose="020B0604030504040204" pitchFamily="34" charset="0"/>
              </a:rPr>
              <a:t>Documentation</a:t>
            </a:r>
            <a:endParaRPr lang="en-GB" b="1" dirty="0">
              <a:latin typeface="Verdana" panose="020B0604030504040204" pitchFamily="34" charset="0"/>
            </a:endParaRPr>
          </a:p>
        </p:txBody>
      </p:sp>
      <p:sp>
        <p:nvSpPr>
          <p:cNvPr id="11" name="pole tekstowe 10">
            <a:extLst>
              <a:ext uri="{FF2B5EF4-FFF2-40B4-BE49-F238E27FC236}">
                <a16:creationId xmlns:a16="http://schemas.microsoft.com/office/drawing/2014/main" id="{E9B967A9-7143-45A1-A4A8-4E45824B083F}"/>
              </a:ext>
            </a:extLst>
          </p:cNvPr>
          <p:cNvSpPr txBox="1"/>
          <p:nvPr/>
        </p:nvSpPr>
        <p:spPr bwMode="auto">
          <a:xfrm>
            <a:off x="695250" y="3978290"/>
            <a:ext cx="1091646"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pl-PL" b="1" dirty="0" err="1">
                <a:latin typeface="Verdana" panose="020B0604030504040204" pitchFamily="34" charset="0"/>
              </a:rPr>
              <a:t>Samples</a:t>
            </a:r>
            <a:endParaRPr lang="en-GB" b="1" dirty="0">
              <a:latin typeface="Verdana" panose="020B0604030504040204" pitchFamily="34" charset="0"/>
            </a:endParaRPr>
          </a:p>
        </p:txBody>
      </p:sp>
    </p:spTree>
    <p:extLst>
      <p:ext uri="{BB962C8B-B14F-4D97-AF65-F5344CB8AC3E}">
        <p14:creationId xmlns:p14="http://schemas.microsoft.com/office/powerpoint/2010/main" val="33031269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Global 2019">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a:extLst>
          <a:ext uri="{909E8E84-426E-40DD-AFC4-6F175D3DCCD1}">
            <a14:hiddenFill xmlns:a14="http://schemas.microsoft.com/office/drawing/2010/main">
              <a:solidFill>
                <a:srgbClr val="FFFFFF"/>
              </a:solidFill>
            </a14:hiddenFill>
          </a:ext>
        </a:extLst>
      </a:spPr>
      <a:bodyPr vert="horz" wrap="square" lIns="0" tIns="45720" rIns="0" bIns="45720" anchor="t" anchorCtr="0">
        <a:spAutoFit/>
      </a:bodyPr>
      <a:lstStyle>
        <a:defPPr algn="l">
          <a:spcBef>
            <a:spcPts val="0"/>
          </a:spcBef>
          <a:defRPr dirty="0">
            <a:latin typeface="Verdana" panose="020B0604030504040204" pitchFamily="34" charset="0"/>
          </a:defRPr>
        </a:defPPr>
      </a:lstStyle>
    </a:txDef>
  </a:objectDefaults>
  <a:extraClrSchemeLst/>
  <a:extLst>
    <a:ext uri="{05A4C25C-085E-4340-85A3-A5531E510DB2}">
      <thm15:themeFamily xmlns:thm15="http://schemas.microsoft.com/office/thememl/2012/main" name="Blank.potx" id="{3F74C748-C424-454E-A0A1-6E7DAC64D8F4}" vid="{E932EAEA-87D0-4CD7-9AD6-F3B29192BEB5}"/>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E54711181CDC41B30D143BDE016639" ma:contentTypeVersion="13" ma:contentTypeDescription="Create a new document." ma:contentTypeScope="" ma:versionID="09244cef442f69e4622ea4c2ade917d5">
  <xsd:schema xmlns:xsd="http://www.w3.org/2001/XMLSchema" xmlns:xs="http://www.w3.org/2001/XMLSchema" xmlns:p="http://schemas.microsoft.com/office/2006/metadata/properties" xmlns:ns3="2e969b64-0b39-4038-9a1c-1777d2b32561" xmlns:ns4="b4ca0b79-fabc-4b44-98c4-c6ac79c4bf48" targetNamespace="http://schemas.microsoft.com/office/2006/metadata/properties" ma:root="true" ma:fieldsID="35da7b5b07f1a33db470042472f8b5ab" ns3:_="" ns4:_="">
    <xsd:import namespace="2e969b64-0b39-4038-9a1c-1777d2b32561"/>
    <xsd:import namespace="b4ca0b79-fabc-4b44-98c4-c6ac79c4bf4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GenerationTime" minOccurs="0"/>
                <xsd:element ref="ns3:MediaServiceEventHashCode" minOccurs="0"/>
                <xsd:element ref="ns3:MediaServiceLocatio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69b64-0b39-4038-9a1c-1777d2b325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ca0b79-fabc-4b44-98c4-c6ac79c4bf4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D9FAA1-62EB-488A-8BE1-C045768553B4}">
  <ds:schemaRefs>
    <ds:schemaRef ds:uri="http://schemas.microsoft.com/sharepoint/v3/contenttype/forms"/>
  </ds:schemaRefs>
</ds:datastoreItem>
</file>

<file path=customXml/itemProps2.xml><?xml version="1.0" encoding="utf-8"?>
<ds:datastoreItem xmlns:ds="http://schemas.openxmlformats.org/officeDocument/2006/customXml" ds:itemID="{F536E8A3-3668-4C2E-8BB5-1BB45FD574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969b64-0b39-4038-9a1c-1777d2b32561"/>
    <ds:schemaRef ds:uri="b4ca0b79-fabc-4b44-98c4-c6ac79c4bf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1B394F-2DB0-46C5-AD62-25C0B0078FC0}">
  <ds:schemaRefs>
    <ds:schemaRef ds:uri="http://purl.org/dc/terms/"/>
    <ds:schemaRef ds:uri="http://schemas.microsoft.com/office/2006/documentManagement/types"/>
    <ds:schemaRef ds:uri="http://purl.org/dc/dcmitype/"/>
    <ds:schemaRef ds:uri="http://www.w3.org/XML/1998/namespace"/>
    <ds:schemaRef ds:uri="http://purl.org/dc/elements/1.1/"/>
    <ds:schemaRef ds:uri="2e969b64-0b39-4038-9a1c-1777d2b32561"/>
    <ds:schemaRef ds:uri="http://schemas.microsoft.com/office/2006/metadata/properties"/>
    <ds:schemaRef ds:uri="http://schemas.microsoft.com/office/infopath/2007/PartnerControls"/>
    <ds:schemaRef ds:uri="http://schemas.openxmlformats.org/package/2006/metadata/core-properties"/>
    <ds:schemaRef ds:uri="b4ca0b79-fabc-4b44-98c4-c6ac79c4bf48"/>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2394</Words>
  <Application>Microsoft Office PowerPoint</Application>
  <PresentationFormat>Panoramiczny</PresentationFormat>
  <Paragraphs>628</Paragraphs>
  <Slides>63</Slides>
  <Notes>21</Notes>
  <HiddenSlides>1</HiddenSlides>
  <MMClips>0</MMClips>
  <ScaleCrop>false</ScaleCrop>
  <HeadingPairs>
    <vt:vector size="8" baseType="variant">
      <vt:variant>
        <vt:lpstr>Używane czcionki</vt:lpstr>
      </vt:variant>
      <vt:variant>
        <vt:i4>7</vt:i4>
      </vt:variant>
      <vt:variant>
        <vt:lpstr>Motyw</vt:lpstr>
      </vt:variant>
      <vt:variant>
        <vt:i4>1</vt:i4>
      </vt:variant>
      <vt:variant>
        <vt:lpstr>Osadzone serwery OLE</vt:lpstr>
      </vt:variant>
      <vt:variant>
        <vt:i4>1</vt:i4>
      </vt:variant>
      <vt:variant>
        <vt:lpstr>Tytuły slajdów</vt:lpstr>
      </vt:variant>
      <vt:variant>
        <vt:i4>63</vt:i4>
      </vt:variant>
    </vt:vector>
  </HeadingPairs>
  <TitlesOfParts>
    <vt:vector size="72" baseType="lpstr">
      <vt:lpstr>Arial</vt:lpstr>
      <vt:lpstr>Calibri</vt:lpstr>
      <vt:lpstr>Consolas</vt:lpstr>
      <vt:lpstr>Courier New</vt:lpstr>
      <vt:lpstr>Segoe UI</vt:lpstr>
      <vt:lpstr>Verdana</vt:lpstr>
      <vt:lpstr>Wingdings</vt:lpstr>
      <vt:lpstr>Capgemini Global 2019</vt:lpstr>
      <vt:lpstr>think-cell Slide</vt:lpstr>
      <vt:lpstr>UWP training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Universal Windows Platform</vt:lpstr>
      <vt:lpstr>Topics</vt:lpstr>
      <vt:lpstr>Topics – Day 1</vt:lpstr>
      <vt:lpstr>Project setup</vt:lpstr>
      <vt:lpstr>XAML and UI</vt:lpstr>
      <vt:lpstr>XAML</vt:lpstr>
      <vt:lpstr>XAML</vt:lpstr>
      <vt:lpstr>XAML</vt:lpstr>
      <vt:lpstr>XAML</vt:lpstr>
      <vt:lpstr>XAML</vt:lpstr>
      <vt:lpstr>Data Binding</vt:lpstr>
      <vt:lpstr>Data binding</vt:lpstr>
      <vt:lpstr>Data binding</vt:lpstr>
      <vt:lpstr>Data binding</vt:lpstr>
      <vt:lpstr>Data binding</vt:lpstr>
      <vt:lpstr>Prezentacja programu PowerPoint</vt:lpstr>
      <vt:lpstr>Resources</vt:lpstr>
      <vt:lpstr>Prezentacja programu PowerPoint</vt:lpstr>
      <vt:lpstr>Styles</vt:lpstr>
      <vt:lpstr>Templates</vt:lpstr>
      <vt:lpstr>Universal Windows Platform</vt:lpstr>
      <vt:lpstr>Converters</vt:lpstr>
      <vt:lpstr>Converters</vt:lpstr>
      <vt:lpstr>Dependency Properties</vt:lpstr>
      <vt:lpstr>Attached Properties</vt:lpstr>
      <vt:lpstr>Commands</vt:lpstr>
      <vt:lpstr>Topics – Day 2</vt:lpstr>
      <vt:lpstr>Topics – Time line</vt:lpstr>
      <vt:lpstr>App Lifecycle</vt:lpstr>
      <vt:lpstr>App Lifecycle</vt:lpstr>
      <vt:lpstr>App Lifecycle</vt:lpstr>
      <vt:lpstr>App Lifecycle</vt:lpstr>
      <vt:lpstr>App Lifecycle</vt:lpstr>
      <vt:lpstr>App Lifecycle</vt:lpstr>
      <vt:lpstr>Background tasks</vt:lpstr>
      <vt:lpstr>Background work</vt:lpstr>
      <vt:lpstr>Background work</vt:lpstr>
      <vt:lpstr>Toast</vt:lpstr>
      <vt:lpstr>Storage</vt:lpstr>
      <vt:lpstr>Application Data</vt:lpstr>
      <vt:lpstr>Application Data</vt:lpstr>
      <vt:lpstr>Application Data</vt:lpstr>
      <vt:lpstr>Application Data</vt:lpstr>
      <vt:lpstr>Files</vt:lpstr>
      <vt:lpstr>Storage</vt:lpstr>
      <vt:lpstr>Database</vt:lpstr>
      <vt:lpstr>Notifications</vt:lpstr>
      <vt:lpstr>Toast</vt:lpstr>
      <vt:lpstr>Toast</vt:lpstr>
      <vt:lpstr>Toast</vt:lpstr>
      <vt:lpstr>Toast</vt:lpstr>
      <vt:lpstr>Toast</vt:lpstr>
      <vt:lpstr>Toast</vt:lpstr>
      <vt:lpstr>IO</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Tompalski, Wojciech</dc:creator>
  <cp:lastModifiedBy>Tompalski, Wojciech</cp:lastModifiedBy>
  <cp:revision>3</cp:revision>
  <dcterms:created xsi:type="dcterms:W3CDTF">2020-05-05T05:59:03Z</dcterms:created>
  <dcterms:modified xsi:type="dcterms:W3CDTF">2020-07-16T14:51:46Z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y fmtid="{D5CDD505-2E9C-101B-9397-08002B2CF9AE}" pid="3" name="ContentTypeId">
    <vt:lpwstr>0x01010058E54711181CDC41B30D143BDE016639</vt:lpwstr>
  </property>
</Properties>
</file>