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9494C-DFC1-4094-B9FE-AACFC602F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845332-75A3-4DB2-8C89-94C78798C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2580D-CA67-4CE8-B29B-B8A05021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00BCF-1401-49BE-A7EE-6B7BDE95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0159A-A739-448D-A842-68E17FBC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617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4C0E6-568E-4219-ADF2-9DB003AA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73DD06-87EE-4482-BD4A-8A0688D2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AB7D2-3FAF-4E2B-8C75-21CB9BB9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842E6-6CEC-42FD-B122-8AF484C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A3CB5-189A-4A25-80BC-8AD4876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72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EEF655-B80B-4179-8B1F-409C1BD8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1FE86C-EBCF-42E3-95CE-5016F7B2A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254E0-4CEF-4059-98B0-17BCF26B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557364-6EA3-4DA7-9DB0-EC87CE50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E8FCE-0C7F-44E6-890A-94AF278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3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4FA08-0EA8-42BD-829C-F455E89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DF772-3AB8-4221-BDC8-9967969E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6EA5D-00CF-4FB4-AB1A-179D3CF6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C26F1-8A3A-4C11-BD79-C7BBF5C6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ABF07-DAD5-4380-B21F-FBDB79E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8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76E47-D987-4155-9D27-986C44DD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200210-B60A-4FC5-AD28-89F20A5F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36643-7169-44FD-A555-7D362471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299E3-F0DF-43D4-9CB1-91A38EB1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9FD64-7190-4096-A646-5229C49B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67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AD2B1-B874-47E4-ABB6-C1B83D46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95024-F40A-41A2-A4C6-89FA2E3FA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9A589C-6CB8-481C-9770-D02AA6A9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90AAD8-7A3A-4CC1-879A-D6BC11C2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0DDB09-B4E3-4DA8-BBF8-FF1A88EB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C5BBC-1F3D-4A34-A295-5443F51D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98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0D805-5155-49E4-8474-8E1804E8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51B8B3-379A-4A29-A37E-B00EDBEF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27531E-C815-4DF0-824D-F3BC6BCB7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6D5303-BE61-4855-BF97-976118902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46CB60-59F7-4191-8A81-6F3D2D38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A3C385-15E2-48AC-B579-50A7A848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7FF46F-D8F3-4261-8CE8-4637BB2E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F7E0E5-BEB9-43DD-8DEF-6912EB6F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442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F8E5A-E0C8-4776-BD51-8E3F1DF9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7C3C07-EBF8-4687-8B8F-95340185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D2E931-2219-4AC8-8BBD-61C2CFB3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0F79B3-2AE9-400F-A73A-2AF3B11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9707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527B10-3658-4CA6-B43C-A7F8D22D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3BD38F-6D51-4B7C-9B37-DF0E6FFD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C2357B-A4B0-4F25-BA39-169D7CD0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622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EAB2C-3128-40B7-AFD5-78C15DC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6FC93-F5FB-4EB9-A77E-6DD96090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908C51-7B34-4631-8038-BE6705C98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87961-5E6C-4486-800C-3EC9127E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F02E4-70E1-4E05-8208-0925657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CFAA0F-0DB5-4394-B176-5BE82395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3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7541F-A3F2-4211-8E83-82967C45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5B41CE-1394-44A2-BA81-3E2A315F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701B5D-3D86-4380-B143-7668DF88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BABDB-6506-499B-93DC-302A06A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F6A4D-1785-4BB5-B1F7-284F790F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29EA9-2289-4132-A52B-9C0027BA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233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D7969B-0173-48CD-935B-4E36DD39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4078B-728F-4304-9AC3-75FB29F9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5CC164-51D4-4DD0-A72A-86D580D3C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D534-E27C-4A3F-AE80-19813A609DBE}" type="datetimeFigureOut">
              <a:rPr lang="zh-HK" altLang="en-US" smtClean="0"/>
              <a:t>6/5/2018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6173C-CE2D-447D-AFAF-EA8DD944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FEF89-58A5-4A12-97FC-0DEAD2CBF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204B-70EC-4A91-9D62-9D967F3490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271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21E09-71A6-477C-BC93-28E2E6A08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altLang="zh-HK" dirty="0"/>
              <a:t>COMP4621 Course Project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62B64D-1BF0-48AA-A6C4-F52FC7881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133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DEE07-E4C4-43ED-BC68-EADDED4C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Title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89273-3033-443B-8AF8-AA7F7A31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HK" dirty="0"/>
              <a:t>Point 1</a:t>
            </a:r>
          </a:p>
          <a:p>
            <a:r>
              <a:rPr lang="en-HK" altLang="zh-HK" dirty="0"/>
              <a:t>Point 2</a:t>
            </a:r>
          </a:p>
          <a:p>
            <a:r>
              <a:rPr lang="en-HK" altLang="zh-HK" dirty="0"/>
              <a:t>Point 3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063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COMP4621 Course Project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COMP4621 Course Project</dc:title>
  <dc:creator>Wai TONG</dc:creator>
  <cp:lastModifiedBy>Wai TONG</cp:lastModifiedBy>
  <cp:revision>2</cp:revision>
  <dcterms:created xsi:type="dcterms:W3CDTF">2018-05-06T08:08:54Z</dcterms:created>
  <dcterms:modified xsi:type="dcterms:W3CDTF">2018-05-06T08:10:00Z</dcterms:modified>
</cp:coreProperties>
</file>