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8" r:id="rId3"/>
    <p:sldId id="319" r:id="rId4"/>
    <p:sldId id="303" r:id="rId5"/>
    <p:sldId id="330" r:id="rId6"/>
    <p:sldId id="322" r:id="rId7"/>
    <p:sldId id="320" r:id="rId8"/>
    <p:sldId id="323" r:id="rId9"/>
    <p:sldId id="310" r:id="rId10"/>
    <p:sldId id="311" r:id="rId11"/>
    <p:sldId id="312" r:id="rId12"/>
    <p:sldId id="313" r:id="rId13"/>
    <p:sldId id="315" r:id="rId14"/>
    <p:sldId id="316" r:id="rId15"/>
    <p:sldId id="325" r:id="rId16"/>
    <p:sldId id="326" r:id="rId17"/>
    <p:sldId id="327" r:id="rId18"/>
    <p:sldId id="331" r:id="rId19"/>
    <p:sldId id="328" r:id="rId20"/>
    <p:sldId id="333" r:id="rId21"/>
    <p:sldId id="329" r:id="rId22"/>
    <p:sldId id="317" r:id="rId23"/>
    <p:sldId id="334" r:id="rId24"/>
    <p:sldId id="392" r:id="rId25"/>
    <p:sldId id="288" r:id="rId26"/>
    <p:sldId id="393" r:id="rId27"/>
    <p:sldId id="282" r:id="rId28"/>
    <p:sldId id="283" r:id="rId29"/>
    <p:sldId id="284" r:id="rId30"/>
    <p:sldId id="285" r:id="rId31"/>
    <p:sldId id="286" r:id="rId32"/>
    <p:sldId id="287" r:id="rId33"/>
    <p:sldId id="394" r:id="rId34"/>
    <p:sldId id="289" r:id="rId35"/>
    <p:sldId id="290" r:id="rId36"/>
    <p:sldId id="292" r:id="rId37"/>
    <p:sldId id="293" r:id="rId38"/>
    <p:sldId id="337" r:id="rId39"/>
    <p:sldId id="356" r:id="rId40"/>
    <p:sldId id="357" r:id="rId41"/>
    <p:sldId id="358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3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14/04/15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38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14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April 2015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[-a </a:t>
            </a:r>
            <a:r>
              <a:rPr lang="en-US" dirty="0" err="1" smtClean="0">
                <a:latin typeface="Courier"/>
                <a:cs typeface="Courier"/>
              </a:rPr>
              <a:t>bwtsw|div|is</a:t>
            </a:r>
            <a:r>
              <a:rPr lang="en-US" dirty="0" smtClean="0">
                <a:latin typeface="Courier"/>
                <a:cs typeface="Courier"/>
              </a:rPr>
              <a:t>] [-</a:t>
            </a:r>
            <a:r>
              <a:rPr lang="en-US" dirty="0" err="1" smtClean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[-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max_occ</a:t>
            </a:r>
            <a:r>
              <a:rPr lang="en-US" dirty="0" smtClean="0">
                <a:latin typeface="Courier"/>
                <a:cs typeface="Courier"/>
              </a:rPr>
              <a:t>] 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index’ on your BAM file is a simple way to check</a:t>
            </a:r>
          </a:p>
          <a:p>
            <a:pPr lvl="2"/>
            <a:r>
              <a:rPr lang="en-US" dirty="0" smtClean="0"/>
              <a:t>(it will say ‘The input is probably truncated’ if it does not find the EOF marker)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5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</a:t>
            </a:r>
            <a:r>
              <a:rPr lang="en-US" dirty="0"/>
              <a:t>or Needleman–</a:t>
            </a:r>
            <a:r>
              <a:rPr lang="en-US" dirty="0" err="1" smtClean="0"/>
              <a:t>Wunsch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1428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Match: +1</a:t>
            </a:r>
          </a:p>
          <a:p>
            <a:r>
              <a:rPr lang="en-US" dirty="0" smtClean="0"/>
              <a:t>Mismatch: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: -1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7223</TotalTime>
  <Words>2676</Words>
  <Application>Microsoft Macintosh PowerPoint</Application>
  <PresentationFormat>On-screen Show (4:3)</PresentationFormat>
  <Paragraphs>473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or Needleman–Wunsch Algorithms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Read Length vs. uniqueness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Joshua Randall</cp:lastModifiedBy>
  <cp:revision>96</cp:revision>
  <cp:lastPrinted>2014-03-04T10:13:23Z</cp:lastPrinted>
  <dcterms:created xsi:type="dcterms:W3CDTF">2012-10-13T08:55:51Z</dcterms:created>
  <dcterms:modified xsi:type="dcterms:W3CDTF">2015-04-14T09:51:20Z</dcterms:modified>
  <cp:category/>
</cp:coreProperties>
</file>