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23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6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April 2017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[options]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pPr lvl="1"/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Stampy</a:t>
            </a:r>
            <a:r>
              <a:rPr lang="en-US" dirty="0" smtClean="0"/>
              <a:t>: </a:t>
            </a:r>
            <a:r>
              <a:rPr lang="en-US" dirty="0" err="1" smtClean="0"/>
              <a:t>http://www.well.ox.ac.uk/project-stampy</a:t>
            </a:r>
            <a:endParaRPr lang="en-US" dirty="0" smtClean="0"/>
          </a:p>
          <a:p>
            <a:r>
              <a:rPr lang="en-US" dirty="0" smtClean="0"/>
              <a:t>BAM Improvement</a:t>
            </a:r>
          </a:p>
          <a:p>
            <a:pPr lvl="1"/>
            <a:r>
              <a:rPr lang="en-US" dirty="0" smtClean="0"/>
              <a:t>Realignment (GATK): </a:t>
            </a:r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  <a:p>
            <a:pPr lvl="1"/>
            <a:r>
              <a:rPr lang="en-US" dirty="0" smtClean="0"/>
              <a:t>Recalibration: </a:t>
            </a:r>
            <a:r>
              <a:rPr lang="en-US" dirty="0" err="1" smtClean="0"/>
              <a:t>http://www.broadinstitute.org/gsa/wiki/index.php/Variant_quality_score_recalibration</a:t>
            </a:r>
            <a:endParaRPr lang="en-US" dirty="0" smtClean="0"/>
          </a:p>
          <a:p>
            <a:r>
              <a:rPr lang="en-US" dirty="0" smtClean="0"/>
              <a:t>Library Merging</a:t>
            </a:r>
          </a:p>
          <a:p>
            <a:pPr lvl="1"/>
            <a:r>
              <a:rPr lang="en-US" dirty="0" smtClean="0"/>
              <a:t>BAM Merging (Picard): </a:t>
            </a:r>
            <a:r>
              <a:rPr lang="en-US" dirty="0" err="1" smtClean="0"/>
              <a:t>http://picard.sourceforge.net/command-line-overview.shtml#MergeSamFiles</a:t>
            </a:r>
            <a:endParaRPr lang="en-US" dirty="0" smtClean="0"/>
          </a:p>
          <a:p>
            <a:pPr lvl="1"/>
            <a:r>
              <a:rPr lang="en-US" dirty="0" smtClean="0"/>
              <a:t>Duplicate Marking/removal (Picard): </a:t>
            </a:r>
            <a:r>
              <a:rPr lang="en-US" dirty="0" err="1" smtClean="0"/>
              <a:t>http://picard.sourceforge.net/command-line-overview.shtml#MarkDuplicates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7302</TotalTime>
  <Words>2911</Words>
  <Application>Microsoft Macintosh PowerPoint</Application>
  <PresentationFormat>On-screen Show (4:3)</PresentationFormat>
  <Paragraphs>745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</vt:lpstr>
      <vt:lpstr>ＭＳ Ｐゴシック</vt:lpstr>
      <vt:lpstr>Webdings</vt:lpstr>
      <vt:lpstr>Wingdings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108</cp:revision>
  <cp:lastPrinted>2014-03-04T10:13:23Z</cp:lastPrinted>
  <dcterms:created xsi:type="dcterms:W3CDTF">2012-10-13T08:55:51Z</dcterms:created>
  <dcterms:modified xsi:type="dcterms:W3CDTF">2017-03-08T11:44:33Z</dcterms:modified>
  <cp:category/>
</cp:coreProperties>
</file>