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506"/>
    <p:restoredTop sz="94665"/>
  </p:normalViewPr>
  <p:slideViewPr>
    <p:cSldViewPr snapToGrid="0" snapToObjects="1">
      <p:cViewPr varScale="1">
        <p:scale>
          <a:sx n="170" d="100"/>
          <a:sy n="170" d="100"/>
        </p:scale>
        <p:origin x="1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9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</a:t>
            </a:r>
            <a:r>
              <a:rPr lang="en-GB" sz="1000" dirty="0" smtClean="0"/>
              <a:t>April 2017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ger.ac.uk/science/tools/smalt-0" TargetMode="External"/><Relationship Id="rId4" Type="http://schemas.openxmlformats.org/officeDocument/2006/relationships/hyperlink" Target="http://www.well.ox.ac.uk/project-stampy" TargetMode="External"/><Relationship Id="rId5" Type="http://schemas.openxmlformats.org/officeDocument/2006/relationships/hyperlink" Target="https://software.broadinstitute.org/gatk/documentation/tooldocs/current/org_broadinstitute_gatk_tools_walkers_indels_IndelRealigner.php" TargetMode="External"/><Relationship Id="rId6" Type="http://schemas.openxmlformats.org/officeDocument/2006/relationships/hyperlink" Target="https://software.broadinstitute.org/gatk/documentation/tooldocs/current/org_broadinstitute_gatk_tools_walkers_variantrecalibration_VariantRecalibrator.php" TargetMode="External"/><Relationship Id="rId7" Type="http://schemas.openxmlformats.org/officeDocument/2006/relationships/hyperlink" Target="http://broadinstitute.github.io/picard/command-line-overview.html#MergeSamFiles" TargetMode="External"/><Relationship Id="rId8" Type="http://schemas.openxmlformats.org/officeDocument/2006/relationships/hyperlink" Target="http://broadinstitute.github.io/picard/command-line-overview.html#MarkDuplica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Human </a:t>
            </a:r>
            <a:r>
              <a:rPr lang="en-US" dirty="0" smtClean="0"/>
              <a:t>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[options] 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Alignment</a:t>
            </a:r>
          </a:p>
          <a:p>
            <a:pPr lvl="1"/>
            <a:r>
              <a:rPr lang="en-US" sz="1600" dirty="0" smtClean="0"/>
              <a:t>BWA: </a:t>
            </a:r>
            <a:r>
              <a:rPr lang="en-US" sz="1600" dirty="0" smtClean="0">
                <a:hlinkClick r:id="rId2"/>
              </a:rPr>
              <a:t>http://bio-bwa.sourceforge.net/bwa.shtml</a:t>
            </a:r>
            <a:endParaRPr lang="en-US" sz="1600" dirty="0" smtClean="0"/>
          </a:p>
          <a:p>
            <a:pPr lvl="1"/>
            <a:r>
              <a:rPr lang="en-US" sz="1600" dirty="0" smtClean="0"/>
              <a:t>Smalt: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www.sanger.ac.uk/science/tools/smalt-0</a:t>
            </a:r>
            <a:endParaRPr lang="en-US" sz="1600" dirty="0" smtClean="0"/>
          </a:p>
          <a:p>
            <a:pPr lvl="1"/>
            <a:r>
              <a:rPr lang="en-US" sz="1600" dirty="0" err="1" smtClean="0"/>
              <a:t>Stampy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http://www.well.ox.ac.uk/project-stampy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800" dirty="0" smtClean="0"/>
              <a:t>BAM Improvement</a:t>
            </a:r>
          </a:p>
          <a:p>
            <a:pPr lvl="1"/>
            <a:r>
              <a:rPr lang="en-US" sz="1600" dirty="0" smtClean="0"/>
              <a:t>Realignment (GATK):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https://software.broadinstitute.org/gatk/documentation/tooldocs/current/org_broadinstitute_gatk_tools_walkers_indels_IndelRealigner.php</a:t>
            </a:r>
            <a:endParaRPr lang="en-US" sz="1600" dirty="0" smtClean="0"/>
          </a:p>
          <a:p>
            <a:pPr lvl="1"/>
            <a:r>
              <a:rPr lang="en-US" sz="1600" dirty="0" smtClean="0"/>
              <a:t>Recalibration:</a:t>
            </a:r>
            <a:br>
              <a:rPr lang="en-US" sz="1600" dirty="0" smtClean="0"/>
            </a:br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software.broadinstitute.org/gatk/documentation/tooldocs/current/org_broadinstitute_gatk_tools_walkers_variantrecalibration_VariantRecalibrator.php</a:t>
            </a:r>
            <a:endParaRPr lang="en-US" sz="1600" dirty="0" smtClean="0"/>
          </a:p>
          <a:p>
            <a:pPr lvl="1"/>
            <a:r>
              <a:rPr lang="en-US" sz="1600" dirty="0" smtClean="0"/>
              <a:t>Library Merging</a:t>
            </a:r>
          </a:p>
          <a:p>
            <a:pPr lvl="1"/>
            <a:r>
              <a:rPr lang="en-US" sz="1600" dirty="0" smtClean="0"/>
              <a:t>BAM Merging (Picard):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broadinstitute.github.io/picard/command-line-overview.html#MergeSamFiles</a:t>
            </a:r>
            <a:endParaRPr lang="en-US" sz="1600" dirty="0" smtClean="0"/>
          </a:p>
          <a:p>
            <a:pPr lvl="1"/>
            <a:r>
              <a:rPr lang="en-US" sz="1600" dirty="0" smtClean="0"/>
              <a:t>Duplicate Marking/removal (Picard):</a:t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broadinstitute.github.io/picard/command-line-overview.html#MarkDuplicates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7308</TotalTime>
  <Words>2876</Words>
  <Application>Microsoft Macintosh PowerPoint</Application>
  <PresentationFormat>On-screen Show (4:3)</PresentationFormat>
  <Paragraphs>744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110</cp:revision>
  <cp:lastPrinted>2014-03-04T10:13:23Z</cp:lastPrinted>
  <dcterms:created xsi:type="dcterms:W3CDTF">2012-10-13T08:55:51Z</dcterms:created>
  <dcterms:modified xsi:type="dcterms:W3CDTF">2017-09-21T09:01:43Z</dcterms:modified>
  <cp:category/>
</cp:coreProperties>
</file>