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3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D6CE-13A7-407E-8826-59720B96FB7C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969D-3DB8-4E5C-9B73-11490CB737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D6CE-13A7-407E-8826-59720B96FB7C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969D-3DB8-4E5C-9B73-11490CB737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D6CE-13A7-407E-8826-59720B96FB7C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969D-3DB8-4E5C-9B73-11490CB737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D6CE-13A7-407E-8826-59720B96FB7C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969D-3DB8-4E5C-9B73-11490CB737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969D-3DB8-4E5C-9B73-11490CB737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59AD6CE-13A7-407E-8826-59720B96FB7C}" type="datetimeFigureOut">
              <a:rPr lang="ko-KR" altLang="en-US" smtClean="0"/>
              <a:t>2018-12-17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D6CE-13A7-407E-8826-59720B96FB7C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969D-3DB8-4E5C-9B73-11490CB737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D6CE-13A7-407E-8826-59720B96FB7C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969D-3DB8-4E5C-9B73-11490CB737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D6CE-13A7-407E-8826-59720B96FB7C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969D-3DB8-4E5C-9B73-11490CB737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D6CE-13A7-407E-8826-59720B96FB7C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969D-3DB8-4E5C-9B73-11490CB737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D6CE-13A7-407E-8826-59720B96FB7C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969D-3DB8-4E5C-9B73-11490CB737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D6CE-13A7-407E-8826-59720B96FB7C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969D-3DB8-4E5C-9B73-11490CB737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59AD6CE-13A7-407E-8826-59720B96FB7C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065969D-3DB8-4E5C-9B73-11490CB737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303358" y="908720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Term Project(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마지막조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5352" y="5055567"/>
            <a:ext cx="2355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진재형  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20125257</a:t>
            </a: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송호준  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20125146</a:t>
            </a: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최용순  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20167154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5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455875" y="438128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공유 시스템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3059832" y="1268760"/>
            <a:ext cx="4968552" cy="72008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문제점 및 해결방안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455874" y="2060848"/>
            <a:ext cx="8436605" cy="4525963"/>
          </a:xfrm>
        </p:spPr>
        <p:txBody>
          <a:bodyPr/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멀티캐스트의 </a:t>
            </a:r>
            <a:r>
              <a:rPr lang="ko-KR" altLang="en-US" sz="2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미구현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 대 다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통신의 멀티태스크의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미구현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ls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명령어의 결함  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put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명령어를 통한 업로드만이 아니라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에디터로 인한 파일 생성에도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ls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리스트에 출력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1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2326823"/>
            <a:ext cx="8229600" cy="4525963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파일공유 프로그램의 원리를 알아가며     서버와 클라이언트의 관계를 이해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1 : 1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통신을 통한 데이터나 파일들을 부담 없이 저장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다운로드 가능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공유 시스템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5875" y="213285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자신의 데이터나 파일들을 안전하고 부담 없이 저장 가능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가상 저장 공간 제공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저장 공간을 확보하는데 유용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개인의 프라이버시 보호 가능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중요한 데이터의 복구 가능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다른 사용자와의 데이터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공유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455875" y="438128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공유 시스템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442231" y="1268760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1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979712" y="1193735"/>
            <a:ext cx="6624736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시연 과정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서버 가동과 접속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455875" y="438128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공유 시스템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07325"/>
            <a:ext cx="47815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54555" y="1896398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포트번호 </a:t>
            </a:r>
            <a:r>
              <a:rPr lang="en-US" altLang="ko-KR" sz="2000" dirty="0" smtClean="0"/>
              <a:t>7777 </a:t>
            </a:r>
            <a:r>
              <a:rPr lang="ko-KR" altLang="en-US" sz="2000" dirty="0" smtClean="0"/>
              <a:t>로 서버 가동</a:t>
            </a:r>
            <a:endParaRPr lang="ko-KR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913705"/>
            <a:ext cx="47815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54555" y="2486440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로컬 호스트인 자신의 </a:t>
            </a: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ip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포트번호를  입력하여 클라이언트 가동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95" y="3807634"/>
            <a:ext cx="484998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54555" y="3807634"/>
            <a:ext cx="3600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서버에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접속한 상태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get 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다운로드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put 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업로드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pwd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경로 출력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ls 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리스트 출력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cd 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현재 위치 이동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quit 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종료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5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63161" y="1268760"/>
            <a:ext cx="4968552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시연 과정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업로드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455875" y="438128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공유 시스템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084414"/>
            <a:ext cx="4895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66210" y="200634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임시 파일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test.txt,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systetm.txt</a:t>
            </a:r>
          </a:p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212976"/>
            <a:ext cx="5039866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90416" y="3387307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‘a’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라는 파일이 존재하지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않기 때문에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업로드가 안됨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2" y="3506239"/>
            <a:ext cx="2160240" cy="63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3" idx="3"/>
          </p:cNvCxnSpPr>
          <p:nvPr/>
        </p:nvCxnSpPr>
        <p:spPr>
          <a:xfrm flipV="1">
            <a:off x="2339752" y="3822121"/>
            <a:ext cx="3392835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9512" y="4365104"/>
            <a:ext cx="295232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11079" y="4718946"/>
            <a:ext cx="3600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임시로 생성한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‘test.txt’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system.txt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업로드 되는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모습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화살표 연결선 18"/>
          <p:cNvCxnSpPr>
            <a:stCxn id="17" idx="3"/>
          </p:cNvCxnSpPr>
          <p:nvPr/>
        </p:nvCxnSpPr>
        <p:spPr>
          <a:xfrm>
            <a:off x="3131840" y="5085184"/>
            <a:ext cx="2600747" cy="153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455875" y="438128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공유 시스템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내용 개체 틀 1"/>
          <p:cNvSpPr>
            <a:spLocks noGrp="1"/>
          </p:cNvSpPr>
          <p:nvPr>
            <p:ph idx="1"/>
          </p:nvPr>
        </p:nvSpPr>
        <p:spPr>
          <a:xfrm>
            <a:off x="2563161" y="1268760"/>
            <a:ext cx="4968552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시연 과정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다운로드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51244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37178" y="2564904"/>
            <a:ext cx="2160240" cy="63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9512" y="3356992"/>
            <a:ext cx="3384376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10280" y="2210961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‘a’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라는 파일이 존재하지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않기 때문에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다운로드가 안됨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45980" y="3769459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업로드한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‘test.txt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’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‘system.txt’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다운로드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되는 모습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화살표 연결선 17"/>
          <p:cNvCxnSpPr>
            <a:endCxn id="16" idx="1"/>
          </p:cNvCxnSpPr>
          <p:nvPr/>
        </p:nvCxnSpPr>
        <p:spPr>
          <a:xfrm flipV="1">
            <a:off x="2374748" y="2564904"/>
            <a:ext cx="3035532" cy="3053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7" idx="1"/>
          </p:cNvCxnSpPr>
          <p:nvPr/>
        </p:nvCxnSpPr>
        <p:spPr>
          <a:xfrm>
            <a:off x="3679552" y="4149081"/>
            <a:ext cx="1766428" cy="1282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455875" y="438128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공유 시스템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563161" y="1268760"/>
            <a:ext cx="4968552" cy="72008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시연 과정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열람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19" y="2419268"/>
            <a:ext cx="5181516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5534" y="1916832"/>
            <a:ext cx="828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업로드한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‘test.txt’ ,‘system.txt’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함께 파일 리스트가 출력 되는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모습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8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455875" y="438128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공유 시스템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763688" y="1268760"/>
            <a:ext cx="5529388" cy="720080"/>
          </a:xfrm>
          <a:prstGeom prst="rect">
            <a:avLst/>
          </a:prstGeom>
        </p:spPr>
        <p:txBody>
          <a:bodyPr vert="horz" rtlCol="0">
            <a:normAutofit fontScale="85000" lnSpcReduction="10000"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시연 과정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경로 확인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동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64" y="2204864"/>
            <a:ext cx="441899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1" y="3754877"/>
            <a:ext cx="43529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4" y="4869160"/>
            <a:ext cx="4372989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32040" y="2187347"/>
            <a:ext cx="3779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pwd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 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파일이 업로드 되는 경로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(/home/</a:t>
            </a: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jh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/SP2018F/PROJECT)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출력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040" y="3709293"/>
            <a:ext cx="3779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cd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 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파일이 업로드 될 경로 입력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(/home/</a:t>
            </a: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jh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/SP2018F)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2040" y="4828053"/>
            <a:ext cx="3779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pwd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입력된 경로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(/home/</a:t>
            </a: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jh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/SP2018F)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변경된 모습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7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455875" y="438128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 공유 시스템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3059832" y="1268760"/>
            <a:ext cx="4968552" cy="72008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시연 과정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종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료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41148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26" y="2636912"/>
            <a:ext cx="40576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2558033" y="3429000"/>
            <a:ext cx="501799" cy="10130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60491" y="2595776"/>
            <a:ext cx="3779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‘quit’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입력하자 프로그램이 종료되는 모습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2545" y="4581128"/>
            <a:ext cx="3779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종료 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서버가 종료됨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72</TotalTime>
  <Words>339</Words>
  <Application>Microsoft Office PowerPoint</Application>
  <PresentationFormat>화면 슬라이드 쇼(4:3)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HY견명조</vt:lpstr>
      <vt:lpstr>Arial</vt:lpstr>
      <vt:lpstr>Georgia</vt:lpstr>
      <vt:lpstr>Wingdings</vt:lpstr>
      <vt:lpstr>고구려 벽화</vt:lpstr>
      <vt:lpstr>PowerPoint 프레젠테이션</vt:lpstr>
      <vt:lpstr> 파일 공유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SongHoJun</dc:creator>
  <cp:lastModifiedBy>Windows 사용자</cp:lastModifiedBy>
  <cp:revision>19</cp:revision>
  <dcterms:created xsi:type="dcterms:W3CDTF">2018-12-16T14:07:17Z</dcterms:created>
  <dcterms:modified xsi:type="dcterms:W3CDTF">2018-12-16T15:36:05Z</dcterms:modified>
</cp:coreProperties>
</file>