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34B74-0F45-4C48-8B82-6A57E8DFB0D9}" v="6" dt="2018-05-29T16:07:02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 /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庭偉" userId="6dd1e608ccbf124c" providerId="LiveId" clId="{A3934B74-0F45-4C48-8B82-6A57E8DFB0D9}"/>
    <pc:docChg chg="modSld">
      <pc:chgData name="王 庭偉" userId="6dd1e608ccbf124c" providerId="LiveId" clId="{A3934B74-0F45-4C48-8B82-6A57E8DFB0D9}" dt="2018-05-29T16:07:02.711" v="5" actId="20577"/>
      <pc:docMkLst>
        <pc:docMk/>
      </pc:docMkLst>
      <pc:sldChg chg="modSp">
        <pc:chgData name="王 庭偉" userId="6dd1e608ccbf124c" providerId="LiveId" clId="{A3934B74-0F45-4C48-8B82-6A57E8DFB0D9}" dt="2018-05-29T16:07:02.711" v="5" actId="20577"/>
        <pc:sldMkLst>
          <pc:docMk/>
          <pc:sldMk cId="2592129946" sldId="256"/>
        </pc:sldMkLst>
        <pc:spChg chg="mod">
          <ac:chgData name="王 庭偉" userId="6dd1e608ccbf124c" providerId="LiveId" clId="{A3934B74-0F45-4C48-8B82-6A57E8DFB0D9}" dt="2018-05-29T16:07:02.711" v="5" actId="20577"/>
          <ac:spMkLst>
            <pc:docMk/>
            <pc:sldMk cId="2592129946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Assault
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Assault
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Assault
</dc:title>
  <dc:creator/>
  <cp:lastModifiedBy/>
  <cp:revision>2</cp:revision>
  <dcterms:created xsi:type="dcterms:W3CDTF">2012-07-30T21:28:29Z</dcterms:created>
  <dcterms:modified xsi:type="dcterms:W3CDTF">2018-05-29T16:07:11Z</dcterms:modified>
</cp:coreProperties>
</file>