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ontserrat Extra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Gv2SfgNeWRuxnZYeROg3ktQ91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7DBAF5-57FA-46C3-B035-1163E384B722}">
  <a:tblStyle styleId="{827DBAF5-57FA-46C3-B035-1163E384B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Light-bold.fntdata"/><Relationship Id="rId16" Type="http://schemas.openxmlformats.org/officeDocument/2006/relationships/font" Target="fonts/MontserratExtra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Ligh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ExtraLight-italic.fntdata"/><Relationship Id="rId7" Type="http://schemas.openxmlformats.org/officeDocument/2006/relationships/slide" Target="slides/slide2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5600">
                <a:solidFill>
                  <a:schemeClr val="lt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Predicting customer buying behaviour</a:t>
            </a:r>
            <a:endParaRPr sz="5600">
              <a:solidFill>
                <a:schemeClr val="lt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6678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6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for British Airways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5" y="989250"/>
            <a:ext cx="3335075" cy="20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207513" y="3020800"/>
            <a:ext cx="35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 check using inbuilt class feature_importances of tree based classifiers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3960000" y="98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{827DBAF5-57FA-46C3-B035-1163E384B722}</a:tableStyleId>
              </a:tblPr>
              <a:tblGrid>
                <a:gridCol w="1842900"/>
                <a:gridCol w="794650"/>
              </a:tblGrid>
              <a:tr h="36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D9D9D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</a:t>
                      </a:r>
                      <a:endParaRPr b="1">
                        <a:solidFill>
                          <a:srgbClr val="D9D9D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D9D9D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Score</a:t>
                      </a:r>
                      <a:endParaRPr b="1">
                        <a:solidFill>
                          <a:srgbClr val="D9D9D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length_of_stay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4480.96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purchase_lead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2358.68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flight_duration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173.83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wants_preferred_seat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88.29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wants_extra_baggage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76.89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mobile_sale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74.82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trip_type_oneway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29.15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wants_in_flight_meals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20.13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num_passengers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19.02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trip_type_circle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10.34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8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2"/>
          <p:cNvSpPr txBox="1"/>
          <p:nvPr/>
        </p:nvSpPr>
        <p:spPr>
          <a:xfrm>
            <a:off x="3959975" y="3595250"/>
            <a:ext cx="263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10 best features using the chi-squared (chi²) statistical test for non-negative features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75" y="3895525"/>
            <a:ext cx="2637551" cy="279784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3151900" y="6139275"/>
            <a:ext cx="35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 matrix with Heatmap - how features are related to each other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38900" y="438725"/>
            <a:ext cx="53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Feature selection findings</a:t>
            </a:r>
            <a:endParaRPr sz="19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35100" y="519550"/>
            <a:ext cx="477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Random forest model for selected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86400" y="1420100"/>
            <a:ext cx="50286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create random forest models 3 sets of features were created, to check best possible outcomes: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features_set_1 = ["purchase_lead", "length_of_stay", "flight_hour", "flight_duration", "flight_day", "num_passengers"]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features_set_2 = ["purchase_lead", "length_of_stay", "flight_hour", "flight_duration", 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"flight_day", "num_passengers", "wants_in_flight_meals", "wants_extra_baggage", "wants_preferred_seat"]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features_set_3 = ["length_of_stay", "purchase_lead", "flight_duration", "wants_preferred_seat", "wants_extra_baggage", 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"mobile_sale"]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Sklearn RandomForestClassifier for all 3 models score was the same: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0.85015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compare the score with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different models, Autogluon TabularPredictor model was created. The highest scores were </a:t>
            </a:r>
            <a:endParaRPr sz="1050">
              <a:solidFill>
                <a:schemeClr val="dk1"/>
              </a:solidFill>
            </a:endParaRPr>
          </a:p>
        </p:txBody>
      </p:sp>
      <p:graphicFrame>
        <p:nvGraphicFramePr>
          <p:cNvPr id="101" name="Google Shape;101;p2"/>
          <p:cNvGraphicFramePr/>
          <p:nvPr/>
        </p:nvGraphicFramePr>
        <p:xfrm>
          <a:off x="8078975" y="510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{827DBAF5-57FA-46C3-B035-1163E384B722}</a:tableStyleId>
              </a:tblPr>
              <a:tblGrid>
                <a:gridCol w="1954075"/>
                <a:gridCol w="938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D9D9D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 b="1">
                        <a:solidFill>
                          <a:srgbClr val="D9D9D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D9D9D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Score</a:t>
                      </a:r>
                      <a:endParaRPr b="1">
                        <a:solidFill>
                          <a:srgbClr val="D9D9D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7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WeightedEnsemble_L2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0.85284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3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NeuralNetFastAI_BAG_L1 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0.85050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3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CatBoost_BAG_L1 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r>
                        <a:rPr lang="en-GB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.85044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</cp:coreProperties>
</file>