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Montserrat SemiBold"/>
      <p:regular r:id="rId7"/>
      <p:bold r:id="rId8"/>
      <p:italic r:id="rId9"/>
      <p:boldItalic r:id="rId10"/>
    </p:embeddedFont>
    <p:embeddedFont>
      <p:font typeface="Montserrat"/>
      <p:regular r:id="rId11"/>
      <p:bold r:id="rId12"/>
      <p:italic r:id="rId13"/>
      <p:boldItalic r:id="rId14"/>
    </p:embeddedFont>
    <p:embeddedFont>
      <p:font typeface="Montserrat Extra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1rwgWXc6qFRnDFITMvBrkhpSG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font" Target="fonts/MontserratSemiBold-bold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SemiBold-italic.fntdata"/><Relationship Id="rId15" Type="http://schemas.openxmlformats.org/officeDocument/2006/relationships/font" Target="fonts/MontserratExtraLight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MontserratExtraLight-italic.fntdata"/><Relationship Id="rId16" Type="http://schemas.openxmlformats.org/officeDocument/2006/relationships/font" Target="fonts/MontserratExtraLight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MontserratExtraLight-boldItalic.fntdata"/><Relationship Id="rId7" Type="http://schemas.openxmlformats.org/officeDocument/2006/relationships/font" Target="fonts/MontserratSemiBold-regular.fntdata"/><Relationship Id="rId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 sz="5600">
                <a:solidFill>
                  <a:schemeClr val="lt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customer review data analysis</a:t>
            </a:r>
            <a:endParaRPr sz="5600">
              <a:solidFill>
                <a:schemeClr val="lt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524000" y="36678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 sz="6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for British Airways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225" y="717687"/>
            <a:ext cx="4786500" cy="24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9225" y="3706587"/>
            <a:ext cx="4786500" cy="243374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7748050" y="3151413"/>
            <a:ext cx="370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Negative reviews findings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748050" y="6140325"/>
            <a:ext cx="355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Positive</a:t>
            </a:r>
            <a:r>
              <a:rPr lang="en-GB" sz="15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reviews findings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475" y="4508050"/>
            <a:ext cx="2340575" cy="17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754625" y="6259250"/>
            <a:ext cx="234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Distribution of ratings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620900" y="837250"/>
            <a:ext cx="5804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main idea of this analysis was to use Skytrax website reviews to better 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understand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needs of British Airways’ 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customers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Using sentiment analysis the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reviews were divided into 3 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groups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negative, neutral and positive. Negative reviews were with the rate 1-3 (out of 10), neutral with rate 4-7 and positive reviews with rate 8-10.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 better 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understand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insight of the reviews only 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and positive groups were taken into consideration, wordclouds were used to 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findings.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 negative reviews, we should make further analysis for topics: “business class”, “plane”, “bag” and generally “time” (word “hour” highlighted in wordcloud.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 positive reviews, we should make further analysis of strong sides of BA like: “cabin crew”, “lounge”, “food”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2675" y="4508050"/>
            <a:ext cx="2378749" cy="17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3821750" y="6259250"/>
            <a:ext cx="23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Distribution of ratings after sentiment analysis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</cp:coreProperties>
</file>