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457" r:id="rId3"/>
    <p:sldId id="258" r:id="rId4"/>
    <p:sldId id="465" r:id="rId5"/>
    <p:sldId id="452" r:id="rId6"/>
    <p:sldId id="456" r:id="rId7"/>
    <p:sldId id="466" r:id="rId8"/>
    <p:sldId id="461" r:id="rId9"/>
    <p:sldId id="458" r:id="rId10"/>
    <p:sldId id="462" r:id="rId11"/>
    <p:sldId id="454" r:id="rId12"/>
    <p:sldId id="4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F59D9D-4CDA-4E4C-AB88-491D56713852}" v="290" dt="2024-09-06T01:02:19.981"/>
    <p1510:client id="{A1BB42D4-BB3D-ED42-B2AA-AAA2681F8B74}" v="1" dt="2024-09-05T17:38:46.167"/>
    <p1510:client id="{C8F21DB6-9EE8-DD43-BE3C-1C2D317669E7}" v="347" dt="2024-09-06T16:48:32.4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58"/>
    <p:restoredTop sz="61020"/>
  </p:normalViewPr>
  <p:slideViewPr>
    <p:cSldViewPr snapToGrid="0">
      <p:cViewPr varScale="1">
        <p:scale>
          <a:sx n="75" d="100"/>
          <a:sy n="75" d="100"/>
        </p:scale>
        <p:origin x="18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 Yao" userId="f8261bd1-9c31-4f5a-8b33-7f4c3c64ad55" providerId="ADAL" clId="{25F59D9D-4CDA-4E4C-AB88-491D56713852}"/>
    <pc:docChg chg="custSel delSld modSld">
      <pc:chgData name="Jia Yao" userId="f8261bd1-9c31-4f5a-8b33-7f4c3c64ad55" providerId="ADAL" clId="{25F59D9D-4CDA-4E4C-AB88-491D56713852}" dt="2024-09-06T01:02:19.981" v="289"/>
      <pc:docMkLst>
        <pc:docMk/>
      </pc:docMkLst>
      <pc:sldChg chg="modSp mod">
        <pc:chgData name="Jia Yao" userId="f8261bd1-9c31-4f5a-8b33-7f4c3c64ad55" providerId="ADAL" clId="{25F59D9D-4CDA-4E4C-AB88-491D56713852}" dt="2024-09-06T01:02:19.981" v="289"/>
        <pc:sldMkLst>
          <pc:docMk/>
          <pc:sldMk cId="433187920" sldId="454"/>
        </pc:sldMkLst>
        <pc:spChg chg="mod">
          <ac:chgData name="Jia Yao" userId="f8261bd1-9c31-4f5a-8b33-7f4c3c64ad55" providerId="ADAL" clId="{25F59D9D-4CDA-4E4C-AB88-491D56713852}" dt="2024-09-06T01:02:19.981" v="289"/>
          <ac:spMkLst>
            <pc:docMk/>
            <pc:sldMk cId="433187920" sldId="454"/>
            <ac:spMk id="3" creationId="{281BEC44-1B41-134D-1290-8123EED3A5E7}"/>
          </ac:spMkLst>
        </pc:spChg>
      </pc:sldChg>
      <pc:sldChg chg="modSp mod">
        <pc:chgData name="Jia Yao" userId="f8261bd1-9c31-4f5a-8b33-7f4c3c64ad55" providerId="ADAL" clId="{25F59D9D-4CDA-4E4C-AB88-491D56713852}" dt="2024-09-06T00:57:13.685" v="0" actId="1076"/>
        <pc:sldMkLst>
          <pc:docMk/>
          <pc:sldMk cId="3807001376" sldId="462"/>
        </pc:sldMkLst>
        <pc:spChg chg="mod">
          <ac:chgData name="Jia Yao" userId="f8261bd1-9c31-4f5a-8b33-7f4c3c64ad55" providerId="ADAL" clId="{25F59D9D-4CDA-4E4C-AB88-491D56713852}" dt="2024-09-06T00:57:13.685" v="0" actId="1076"/>
          <ac:spMkLst>
            <pc:docMk/>
            <pc:sldMk cId="3807001376" sldId="462"/>
            <ac:spMk id="3" creationId="{A19BC1DB-3395-1349-339F-E43BFF4E1F59}"/>
          </ac:spMkLst>
        </pc:spChg>
      </pc:sldChg>
      <pc:sldChg chg="del">
        <pc:chgData name="Jia Yao" userId="f8261bd1-9c31-4f5a-8b33-7f4c3c64ad55" providerId="ADAL" clId="{25F59D9D-4CDA-4E4C-AB88-491D56713852}" dt="2024-09-06T00:57:36.767" v="1" actId="2696"/>
        <pc:sldMkLst>
          <pc:docMk/>
          <pc:sldMk cId="2229338363" sldId="464"/>
        </pc:sldMkLst>
      </pc:sldChg>
    </pc:docChg>
  </pc:docChgLst>
  <pc:docChgLst>
    <pc:chgData name="Jia Yao" userId="f8261bd1-9c31-4f5a-8b33-7f4c3c64ad55" providerId="ADAL" clId="{C8F21DB6-9EE8-DD43-BE3C-1C2D317669E7}"/>
    <pc:docChg chg="undo custSel addSld delSld modSld sldOrd">
      <pc:chgData name="Jia Yao" userId="f8261bd1-9c31-4f5a-8b33-7f4c3c64ad55" providerId="ADAL" clId="{C8F21DB6-9EE8-DD43-BE3C-1C2D317669E7}" dt="2024-09-06T16:48:32.407" v="1806" actId="20577"/>
      <pc:docMkLst>
        <pc:docMk/>
      </pc:docMkLst>
      <pc:sldChg chg="addSp delSp modSp mod">
        <pc:chgData name="Jia Yao" userId="f8261bd1-9c31-4f5a-8b33-7f4c3c64ad55" providerId="ADAL" clId="{C8F21DB6-9EE8-DD43-BE3C-1C2D317669E7}" dt="2024-09-05T19:25:13.053" v="225" actId="1076"/>
        <pc:sldMkLst>
          <pc:docMk/>
          <pc:sldMk cId="2208641483" sldId="258"/>
        </pc:sldMkLst>
        <pc:spChg chg="add mod">
          <ac:chgData name="Jia Yao" userId="f8261bd1-9c31-4f5a-8b33-7f4c3c64ad55" providerId="ADAL" clId="{C8F21DB6-9EE8-DD43-BE3C-1C2D317669E7}" dt="2024-09-05T19:20:42.929" v="176" actId="27636"/>
          <ac:spMkLst>
            <pc:docMk/>
            <pc:sldMk cId="2208641483" sldId="258"/>
            <ac:spMk id="3" creationId="{4B4C6D67-8C11-52E6-B4BA-AE6453B91752}"/>
          </ac:spMkLst>
        </pc:spChg>
        <pc:spChg chg="mod">
          <ac:chgData name="Jia Yao" userId="f8261bd1-9c31-4f5a-8b33-7f4c3c64ad55" providerId="ADAL" clId="{C8F21DB6-9EE8-DD43-BE3C-1C2D317669E7}" dt="2024-09-05T19:20:47.216" v="177" actId="1076"/>
          <ac:spMkLst>
            <pc:docMk/>
            <pc:sldMk cId="2208641483" sldId="258"/>
            <ac:spMk id="4" creationId="{1A0321E9-3AC4-281C-E639-2E4BE569A865}"/>
          </ac:spMkLst>
        </pc:spChg>
        <pc:spChg chg="add del mod">
          <ac:chgData name="Jia Yao" userId="f8261bd1-9c31-4f5a-8b33-7f4c3c64ad55" providerId="ADAL" clId="{C8F21DB6-9EE8-DD43-BE3C-1C2D317669E7}" dt="2024-09-05T19:24:14.680" v="205" actId="20577"/>
          <ac:spMkLst>
            <pc:docMk/>
            <pc:sldMk cId="2208641483" sldId="258"/>
            <ac:spMk id="5" creationId="{943CEC2E-1D0F-B5AA-6092-4CAD710BB093}"/>
          </ac:spMkLst>
        </pc:spChg>
        <pc:spChg chg="mod">
          <ac:chgData name="Jia Yao" userId="f8261bd1-9c31-4f5a-8b33-7f4c3c64ad55" providerId="ADAL" clId="{C8F21DB6-9EE8-DD43-BE3C-1C2D317669E7}" dt="2024-09-05T19:20:59.458" v="181" actId="14100"/>
          <ac:spMkLst>
            <pc:docMk/>
            <pc:sldMk cId="2208641483" sldId="258"/>
            <ac:spMk id="6" creationId="{E780E1AE-29AE-33C2-DEEC-4FF7F574866C}"/>
          </ac:spMkLst>
        </pc:spChg>
        <pc:spChg chg="del mod">
          <ac:chgData name="Jia Yao" userId="f8261bd1-9c31-4f5a-8b33-7f4c3c64ad55" providerId="ADAL" clId="{C8F21DB6-9EE8-DD43-BE3C-1C2D317669E7}" dt="2024-09-05T19:20:50.155" v="179" actId="478"/>
          <ac:spMkLst>
            <pc:docMk/>
            <pc:sldMk cId="2208641483" sldId="258"/>
            <ac:spMk id="8" creationId="{82EB2BD5-D1C1-454C-EFC9-B9A03A1CA0E5}"/>
          </ac:spMkLst>
        </pc:spChg>
        <pc:spChg chg="del mod">
          <ac:chgData name="Jia Yao" userId="f8261bd1-9c31-4f5a-8b33-7f4c3c64ad55" providerId="ADAL" clId="{C8F21DB6-9EE8-DD43-BE3C-1C2D317669E7}" dt="2024-09-05T19:17:24.018" v="81" actId="478"/>
          <ac:spMkLst>
            <pc:docMk/>
            <pc:sldMk cId="2208641483" sldId="258"/>
            <ac:spMk id="11" creationId="{CCA4CB1C-4B21-117F-4112-27258F9D8B1A}"/>
          </ac:spMkLst>
        </pc:spChg>
        <pc:spChg chg="mod">
          <ac:chgData name="Jia Yao" userId="f8261bd1-9c31-4f5a-8b33-7f4c3c64ad55" providerId="ADAL" clId="{C8F21DB6-9EE8-DD43-BE3C-1C2D317669E7}" dt="2024-09-05T19:25:13.053" v="225" actId="1076"/>
          <ac:spMkLst>
            <pc:docMk/>
            <pc:sldMk cId="2208641483" sldId="258"/>
            <ac:spMk id="12" creationId="{D58FB4CA-F8EC-AA5C-C151-C62570FCF09E}"/>
          </ac:spMkLst>
        </pc:spChg>
        <pc:picChg chg="add mod">
          <ac:chgData name="Jia Yao" userId="f8261bd1-9c31-4f5a-8b33-7f4c3c64ad55" providerId="ADAL" clId="{C8F21DB6-9EE8-DD43-BE3C-1C2D317669E7}" dt="2024-09-05T19:22:50.411" v="183" actId="1076"/>
          <ac:picMkLst>
            <pc:docMk/>
            <pc:sldMk cId="2208641483" sldId="258"/>
            <ac:picMk id="1026" creationId="{4034C60E-65F5-2197-4EE0-C41C1609C632}"/>
          </ac:picMkLst>
        </pc:picChg>
        <pc:picChg chg="add mod">
          <ac:chgData name="Jia Yao" userId="f8261bd1-9c31-4f5a-8b33-7f4c3c64ad55" providerId="ADAL" clId="{C8F21DB6-9EE8-DD43-BE3C-1C2D317669E7}" dt="2024-09-05T19:23:38.736" v="193" actId="1076"/>
          <ac:picMkLst>
            <pc:docMk/>
            <pc:sldMk cId="2208641483" sldId="258"/>
            <ac:picMk id="1028" creationId="{09A55513-7162-7E04-1B3A-3D1BC181A9F9}"/>
          </ac:picMkLst>
        </pc:picChg>
        <pc:picChg chg="del">
          <ac:chgData name="Jia Yao" userId="f8261bd1-9c31-4f5a-8b33-7f4c3c64ad55" providerId="ADAL" clId="{C8F21DB6-9EE8-DD43-BE3C-1C2D317669E7}" dt="2024-09-05T19:18:09.139" v="139" actId="478"/>
          <ac:picMkLst>
            <pc:docMk/>
            <pc:sldMk cId="2208641483" sldId="258"/>
            <ac:picMk id="4100" creationId="{218EFD0C-9207-5CBE-5DC4-2739FA75D354}"/>
          </ac:picMkLst>
        </pc:picChg>
      </pc:sldChg>
      <pc:sldChg chg="del ord">
        <pc:chgData name="Jia Yao" userId="f8261bd1-9c31-4f5a-8b33-7f4c3c64ad55" providerId="ADAL" clId="{C8F21DB6-9EE8-DD43-BE3C-1C2D317669E7}" dt="2024-09-05T19:39:11.083" v="330" actId="2696"/>
        <pc:sldMkLst>
          <pc:docMk/>
          <pc:sldMk cId="1010275320" sldId="261"/>
        </pc:sldMkLst>
      </pc:sldChg>
      <pc:sldChg chg="addSp delSp modSp mod ord modNotesTx">
        <pc:chgData name="Jia Yao" userId="f8261bd1-9c31-4f5a-8b33-7f4c3c64ad55" providerId="ADAL" clId="{C8F21DB6-9EE8-DD43-BE3C-1C2D317669E7}" dt="2024-09-05T21:25:43.165" v="607" actId="1076"/>
        <pc:sldMkLst>
          <pc:docMk/>
          <pc:sldMk cId="142693125" sldId="452"/>
        </pc:sldMkLst>
        <pc:spChg chg="mod">
          <ac:chgData name="Jia Yao" userId="f8261bd1-9c31-4f5a-8b33-7f4c3c64ad55" providerId="ADAL" clId="{C8F21DB6-9EE8-DD43-BE3C-1C2D317669E7}" dt="2024-09-05T21:04:43.454" v="496" actId="1076"/>
          <ac:spMkLst>
            <pc:docMk/>
            <pc:sldMk cId="142693125" sldId="452"/>
            <ac:spMk id="2" creationId="{55E73E51-E236-8F80-17D2-8D3690E1EE72}"/>
          </ac:spMkLst>
        </pc:spChg>
        <pc:spChg chg="del">
          <ac:chgData name="Jia Yao" userId="f8261bd1-9c31-4f5a-8b33-7f4c3c64ad55" providerId="ADAL" clId="{C8F21DB6-9EE8-DD43-BE3C-1C2D317669E7}" dt="2024-09-05T21:18:14.529" v="564" actId="478"/>
          <ac:spMkLst>
            <pc:docMk/>
            <pc:sldMk cId="142693125" sldId="452"/>
            <ac:spMk id="4" creationId="{DB4529C6-E470-D7A2-186F-CD2EFAD3A79E}"/>
          </ac:spMkLst>
        </pc:spChg>
        <pc:spChg chg="add mod">
          <ac:chgData name="Jia Yao" userId="f8261bd1-9c31-4f5a-8b33-7f4c3c64ad55" providerId="ADAL" clId="{C8F21DB6-9EE8-DD43-BE3C-1C2D317669E7}" dt="2024-09-05T21:17:17.961" v="563" actId="5793"/>
          <ac:spMkLst>
            <pc:docMk/>
            <pc:sldMk cId="142693125" sldId="452"/>
            <ac:spMk id="5" creationId="{6ADC1BF7-A3FD-A4D6-6584-7770EEC4DBC1}"/>
          </ac:spMkLst>
        </pc:spChg>
        <pc:spChg chg="add del mod">
          <ac:chgData name="Jia Yao" userId="f8261bd1-9c31-4f5a-8b33-7f4c3c64ad55" providerId="ADAL" clId="{C8F21DB6-9EE8-DD43-BE3C-1C2D317669E7}" dt="2024-09-05T21:17:03.076" v="559" actId="478"/>
          <ac:spMkLst>
            <pc:docMk/>
            <pc:sldMk cId="142693125" sldId="452"/>
            <ac:spMk id="6" creationId="{6F9EEBBF-2DDB-97ED-2D02-2E6A4308CE3B}"/>
          </ac:spMkLst>
        </pc:spChg>
        <pc:spChg chg="add mod">
          <ac:chgData name="Jia Yao" userId="f8261bd1-9c31-4f5a-8b33-7f4c3c64ad55" providerId="ADAL" clId="{C8F21DB6-9EE8-DD43-BE3C-1C2D317669E7}" dt="2024-09-05T21:06:01.291" v="502"/>
          <ac:spMkLst>
            <pc:docMk/>
            <pc:sldMk cId="142693125" sldId="452"/>
            <ac:spMk id="7" creationId="{EBB408F9-38BD-7490-4157-F38CD7FB6A03}"/>
          </ac:spMkLst>
        </pc:spChg>
        <pc:picChg chg="add del mod">
          <ac:chgData name="Jia Yao" userId="f8261bd1-9c31-4f5a-8b33-7f4c3c64ad55" providerId="ADAL" clId="{C8F21DB6-9EE8-DD43-BE3C-1C2D317669E7}" dt="2024-09-05T21:20:24.119" v="569" actId="478"/>
          <ac:picMkLst>
            <pc:docMk/>
            <pc:sldMk cId="142693125" sldId="452"/>
            <ac:picMk id="8" creationId="{94A76289-9C45-C9CE-7A71-3BC628E7D44D}"/>
          </ac:picMkLst>
        </pc:picChg>
        <pc:picChg chg="add del">
          <ac:chgData name="Jia Yao" userId="f8261bd1-9c31-4f5a-8b33-7f4c3c64ad55" providerId="ADAL" clId="{C8F21DB6-9EE8-DD43-BE3C-1C2D317669E7}" dt="2024-09-05T21:20:24.119" v="569" actId="478"/>
          <ac:picMkLst>
            <pc:docMk/>
            <pc:sldMk cId="142693125" sldId="452"/>
            <ac:picMk id="9" creationId="{4F6492BE-E992-FCEF-00EE-F8EB16E9BFA1}"/>
          </ac:picMkLst>
        </pc:picChg>
        <pc:picChg chg="del">
          <ac:chgData name="Jia Yao" userId="f8261bd1-9c31-4f5a-8b33-7f4c3c64ad55" providerId="ADAL" clId="{C8F21DB6-9EE8-DD43-BE3C-1C2D317669E7}" dt="2024-09-05T21:05:47.454" v="497" actId="478"/>
          <ac:picMkLst>
            <pc:docMk/>
            <pc:sldMk cId="142693125" sldId="452"/>
            <ac:picMk id="2050" creationId="{C9D8C4E8-1CAE-5DAF-B016-2A7DB40C08DF}"/>
          </ac:picMkLst>
        </pc:picChg>
        <pc:picChg chg="add del mod">
          <ac:chgData name="Jia Yao" userId="f8261bd1-9c31-4f5a-8b33-7f4c3c64ad55" providerId="ADAL" clId="{C8F21DB6-9EE8-DD43-BE3C-1C2D317669E7}" dt="2024-09-05T21:20:28.051" v="574" actId="478"/>
          <ac:picMkLst>
            <pc:docMk/>
            <pc:sldMk cId="142693125" sldId="452"/>
            <ac:picMk id="2052" creationId="{CA976407-A6D9-B9D5-1EAE-31C166403EB5}"/>
          </ac:picMkLst>
        </pc:picChg>
        <pc:picChg chg="add del mod">
          <ac:chgData name="Jia Yao" userId="f8261bd1-9c31-4f5a-8b33-7f4c3c64ad55" providerId="ADAL" clId="{C8F21DB6-9EE8-DD43-BE3C-1C2D317669E7}" dt="2024-09-05T21:20:28.051" v="574" actId="478"/>
          <ac:picMkLst>
            <pc:docMk/>
            <pc:sldMk cId="142693125" sldId="452"/>
            <ac:picMk id="2054" creationId="{2100DC54-BCD4-733C-E0A2-0C932EDAE32F}"/>
          </ac:picMkLst>
        </pc:picChg>
        <pc:picChg chg="add mod">
          <ac:chgData name="Jia Yao" userId="f8261bd1-9c31-4f5a-8b33-7f4c3c64ad55" providerId="ADAL" clId="{C8F21DB6-9EE8-DD43-BE3C-1C2D317669E7}" dt="2024-09-05T21:25:43.165" v="607" actId="1076"/>
          <ac:picMkLst>
            <pc:docMk/>
            <pc:sldMk cId="142693125" sldId="452"/>
            <ac:picMk id="2056" creationId="{0043C5D9-518D-EE0F-2A99-D82C033A8068}"/>
          </ac:picMkLst>
        </pc:picChg>
      </pc:sldChg>
      <pc:sldChg chg="del">
        <pc:chgData name="Jia Yao" userId="f8261bd1-9c31-4f5a-8b33-7f4c3c64ad55" providerId="ADAL" clId="{C8F21DB6-9EE8-DD43-BE3C-1C2D317669E7}" dt="2024-09-05T19:39:11.083" v="330" actId="2696"/>
        <pc:sldMkLst>
          <pc:docMk/>
          <pc:sldMk cId="3829727307" sldId="453"/>
        </pc:sldMkLst>
      </pc:sldChg>
      <pc:sldChg chg="modSp mod modNotesTx">
        <pc:chgData name="Jia Yao" userId="f8261bd1-9c31-4f5a-8b33-7f4c3c64ad55" providerId="ADAL" clId="{C8F21DB6-9EE8-DD43-BE3C-1C2D317669E7}" dt="2024-09-06T16:48:32.407" v="1806" actId="20577"/>
        <pc:sldMkLst>
          <pc:docMk/>
          <pc:sldMk cId="433187920" sldId="454"/>
        </pc:sldMkLst>
        <pc:spChg chg="mod">
          <ac:chgData name="Jia Yao" userId="f8261bd1-9c31-4f5a-8b33-7f4c3c64ad55" providerId="ADAL" clId="{C8F21DB6-9EE8-DD43-BE3C-1C2D317669E7}" dt="2024-09-06T16:39:13.650" v="1594" actId="1076"/>
          <ac:spMkLst>
            <pc:docMk/>
            <pc:sldMk cId="433187920" sldId="454"/>
            <ac:spMk id="3" creationId="{281BEC44-1B41-134D-1290-8123EED3A5E7}"/>
          </ac:spMkLst>
        </pc:spChg>
      </pc:sldChg>
      <pc:sldChg chg="addSp delSp modSp mod ord modNotesTx">
        <pc:chgData name="Jia Yao" userId="f8261bd1-9c31-4f5a-8b33-7f4c3c64ad55" providerId="ADAL" clId="{C8F21DB6-9EE8-DD43-BE3C-1C2D317669E7}" dt="2024-09-05T21:48:24.649" v="662"/>
        <pc:sldMkLst>
          <pc:docMk/>
          <pc:sldMk cId="2524450131" sldId="456"/>
        </pc:sldMkLst>
        <pc:spChg chg="mod">
          <ac:chgData name="Jia Yao" userId="f8261bd1-9c31-4f5a-8b33-7f4c3c64ad55" providerId="ADAL" clId="{C8F21DB6-9EE8-DD43-BE3C-1C2D317669E7}" dt="2024-09-05T21:26:20.953" v="612" actId="27636"/>
          <ac:spMkLst>
            <pc:docMk/>
            <pc:sldMk cId="2524450131" sldId="456"/>
            <ac:spMk id="2" creationId="{55E73E51-E236-8F80-17D2-8D3690E1EE72}"/>
          </ac:spMkLst>
        </pc:spChg>
        <pc:spChg chg="del">
          <ac:chgData name="Jia Yao" userId="f8261bd1-9c31-4f5a-8b33-7f4c3c64ad55" providerId="ADAL" clId="{C8F21DB6-9EE8-DD43-BE3C-1C2D317669E7}" dt="2024-09-05T19:30:08.025" v="269" actId="478"/>
          <ac:spMkLst>
            <pc:docMk/>
            <pc:sldMk cId="2524450131" sldId="456"/>
            <ac:spMk id="3" creationId="{7F4A4E1C-AB81-DA98-F19F-4A8D6A0B1521}"/>
          </ac:spMkLst>
        </pc:spChg>
        <pc:spChg chg="del">
          <ac:chgData name="Jia Yao" userId="f8261bd1-9c31-4f5a-8b33-7f4c3c64ad55" providerId="ADAL" clId="{C8F21DB6-9EE8-DD43-BE3C-1C2D317669E7}" dt="2024-09-05T19:30:11.147" v="270" actId="478"/>
          <ac:spMkLst>
            <pc:docMk/>
            <pc:sldMk cId="2524450131" sldId="456"/>
            <ac:spMk id="4" creationId="{C5291CBF-FBEB-F3FA-E65D-90A1B99D9D4A}"/>
          </ac:spMkLst>
        </pc:spChg>
        <pc:spChg chg="add mod">
          <ac:chgData name="Jia Yao" userId="f8261bd1-9c31-4f5a-8b33-7f4c3c64ad55" providerId="ADAL" clId="{C8F21DB6-9EE8-DD43-BE3C-1C2D317669E7}" dt="2024-09-05T19:30:22.994" v="275" actId="14100"/>
          <ac:spMkLst>
            <pc:docMk/>
            <pc:sldMk cId="2524450131" sldId="456"/>
            <ac:spMk id="7" creationId="{44F5A8B5-EECA-83C4-E7E1-CEA54C8C5BDE}"/>
          </ac:spMkLst>
        </pc:spChg>
        <pc:spChg chg="del">
          <ac:chgData name="Jia Yao" userId="f8261bd1-9c31-4f5a-8b33-7f4c3c64ad55" providerId="ADAL" clId="{C8F21DB6-9EE8-DD43-BE3C-1C2D317669E7}" dt="2024-09-05T19:30:11.147" v="270" actId="478"/>
          <ac:spMkLst>
            <pc:docMk/>
            <pc:sldMk cId="2524450131" sldId="456"/>
            <ac:spMk id="9" creationId="{C8454B76-EECF-3B6C-46D8-871B0C8D5504}"/>
          </ac:spMkLst>
        </pc:spChg>
        <pc:spChg chg="add del mod">
          <ac:chgData name="Jia Yao" userId="f8261bd1-9c31-4f5a-8b33-7f4c3c64ad55" providerId="ADAL" clId="{C8F21DB6-9EE8-DD43-BE3C-1C2D317669E7}" dt="2024-09-05T19:31:01.166" v="282" actId="478"/>
          <ac:spMkLst>
            <pc:docMk/>
            <pc:sldMk cId="2524450131" sldId="456"/>
            <ac:spMk id="10" creationId="{7BA7FE32-FCB8-8983-F041-E97B7DD4B3C9}"/>
          </ac:spMkLst>
        </pc:spChg>
        <pc:spChg chg="add del mod">
          <ac:chgData name="Jia Yao" userId="f8261bd1-9c31-4f5a-8b33-7f4c3c64ad55" providerId="ADAL" clId="{C8F21DB6-9EE8-DD43-BE3C-1C2D317669E7}" dt="2024-09-05T19:38:42.244" v="327"/>
          <ac:spMkLst>
            <pc:docMk/>
            <pc:sldMk cId="2524450131" sldId="456"/>
            <ac:spMk id="12" creationId="{7DE95CD1-F388-1FB1-65A8-EB54333CC9F8}"/>
          </ac:spMkLst>
        </pc:spChg>
        <pc:spChg chg="add mod">
          <ac:chgData name="Jia Yao" userId="f8261bd1-9c31-4f5a-8b33-7f4c3c64ad55" providerId="ADAL" clId="{C8F21DB6-9EE8-DD43-BE3C-1C2D317669E7}" dt="2024-09-05T21:47:39.645" v="653" actId="20577"/>
          <ac:spMkLst>
            <pc:docMk/>
            <pc:sldMk cId="2524450131" sldId="456"/>
            <ac:spMk id="16" creationId="{F9E5FC82-DF3E-A583-92D8-57C50B4B6671}"/>
          </ac:spMkLst>
        </pc:spChg>
        <pc:spChg chg="add mod">
          <ac:chgData name="Jia Yao" userId="f8261bd1-9c31-4f5a-8b33-7f4c3c64ad55" providerId="ADAL" clId="{C8F21DB6-9EE8-DD43-BE3C-1C2D317669E7}" dt="2024-09-05T21:47:54.095" v="658" actId="1076"/>
          <ac:spMkLst>
            <pc:docMk/>
            <pc:sldMk cId="2524450131" sldId="456"/>
            <ac:spMk id="17" creationId="{2A3556EC-A776-3135-D9E7-B28F94D8572E}"/>
          </ac:spMkLst>
        </pc:spChg>
        <pc:spChg chg="del">
          <ac:chgData name="Jia Yao" userId="f8261bd1-9c31-4f5a-8b33-7f4c3c64ad55" providerId="ADAL" clId="{C8F21DB6-9EE8-DD43-BE3C-1C2D317669E7}" dt="2024-09-05T19:30:14.554" v="271" actId="478"/>
          <ac:spMkLst>
            <pc:docMk/>
            <pc:sldMk cId="2524450131" sldId="456"/>
            <ac:spMk id="21" creationId="{CBABEDD4-C15C-0313-F9FD-9D0A8607DEBE}"/>
          </ac:spMkLst>
        </pc:spChg>
        <pc:spChg chg="del">
          <ac:chgData name="Jia Yao" userId="f8261bd1-9c31-4f5a-8b33-7f4c3c64ad55" providerId="ADAL" clId="{C8F21DB6-9EE8-DD43-BE3C-1C2D317669E7}" dt="2024-09-05T19:30:16.716" v="272" actId="478"/>
          <ac:spMkLst>
            <pc:docMk/>
            <pc:sldMk cId="2524450131" sldId="456"/>
            <ac:spMk id="27" creationId="{872975DD-A044-2EAC-D500-B186DB446342}"/>
          </ac:spMkLst>
        </pc:spChg>
        <pc:picChg chg="add del mod">
          <ac:chgData name="Jia Yao" userId="f8261bd1-9c31-4f5a-8b33-7f4c3c64ad55" providerId="ADAL" clId="{C8F21DB6-9EE8-DD43-BE3C-1C2D317669E7}" dt="2024-09-05T21:39:51.433" v="627" actId="478"/>
          <ac:picMkLst>
            <pc:docMk/>
            <pc:sldMk cId="2524450131" sldId="456"/>
            <ac:picMk id="14" creationId="{5BA50672-2B29-F326-D05B-2D6DFED7D6D0}"/>
          </ac:picMkLst>
        </pc:picChg>
        <pc:picChg chg="add mod">
          <ac:chgData name="Jia Yao" userId="f8261bd1-9c31-4f5a-8b33-7f4c3c64ad55" providerId="ADAL" clId="{C8F21DB6-9EE8-DD43-BE3C-1C2D317669E7}" dt="2024-09-05T21:39:55.163" v="629" actId="1076"/>
          <ac:picMkLst>
            <pc:docMk/>
            <pc:sldMk cId="2524450131" sldId="456"/>
            <ac:picMk id="15" creationId="{D004255D-8332-56C9-466E-EB165D80607E}"/>
          </ac:picMkLst>
        </pc:picChg>
        <pc:cxnChg chg="del mod">
          <ac:chgData name="Jia Yao" userId="f8261bd1-9c31-4f5a-8b33-7f4c3c64ad55" providerId="ADAL" clId="{C8F21DB6-9EE8-DD43-BE3C-1C2D317669E7}" dt="2024-09-05T19:30:11.147" v="270" actId="478"/>
          <ac:cxnSpMkLst>
            <pc:docMk/>
            <pc:sldMk cId="2524450131" sldId="456"/>
            <ac:cxnSpMk id="6" creationId="{D1CCDED3-1816-7812-0F64-0ED61D71A87E}"/>
          </ac:cxnSpMkLst>
        </pc:cxnChg>
        <pc:cxnChg chg="del mod">
          <ac:chgData name="Jia Yao" userId="f8261bd1-9c31-4f5a-8b33-7f4c3c64ad55" providerId="ADAL" clId="{C8F21DB6-9EE8-DD43-BE3C-1C2D317669E7}" dt="2024-09-05T19:30:11.147" v="270" actId="478"/>
          <ac:cxnSpMkLst>
            <pc:docMk/>
            <pc:sldMk cId="2524450131" sldId="456"/>
            <ac:cxnSpMk id="13" creationId="{267A9D14-E334-0BB8-3689-99E55E7582F3}"/>
          </ac:cxnSpMkLst>
        </pc:cxnChg>
      </pc:sldChg>
      <pc:sldChg chg="modSp mod">
        <pc:chgData name="Jia Yao" userId="f8261bd1-9c31-4f5a-8b33-7f4c3c64ad55" providerId="ADAL" clId="{C8F21DB6-9EE8-DD43-BE3C-1C2D317669E7}" dt="2024-09-06T16:37:24.603" v="1593" actId="20577"/>
        <pc:sldMkLst>
          <pc:docMk/>
          <pc:sldMk cId="1701818154" sldId="457"/>
        </pc:sldMkLst>
        <pc:spChg chg="mod">
          <ac:chgData name="Jia Yao" userId="f8261bd1-9c31-4f5a-8b33-7f4c3c64ad55" providerId="ADAL" clId="{C8F21DB6-9EE8-DD43-BE3C-1C2D317669E7}" dt="2024-09-06T16:37:24.603" v="1593" actId="20577"/>
          <ac:spMkLst>
            <pc:docMk/>
            <pc:sldMk cId="1701818154" sldId="457"/>
            <ac:spMk id="7" creationId="{B30AD481-762E-9727-86EA-5A2931F5E193}"/>
          </ac:spMkLst>
        </pc:spChg>
      </pc:sldChg>
      <pc:sldChg chg="addSp delSp modSp mod modNotesTx">
        <pc:chgData name="Jia Yao" userId="f8261bd1-9c31-4f5a-8b33-7f4c3c64ad55" providerId="ADAL" clId="{C8F21DB6-9EE8-DD43-BE3C-1C2D317669E7}" dt="2024-09-05T23:16:05.325" v="1459" actId="1076"/>
        <pc:sldMkLst>
          <pc:docMk/>
          <pc:sldMk cId="3261914005" sldId="458"/>
        </pc:sldMkLst>
        <pc:spChg chg="mod">
          <ac:chgData name="Jia Yao" userId="f8261bd1-9c31-4f5a-8b33-7f4c3c64ad55" providerId="ADAL" clId="{C8F21DB6-9EE8-DD43-BE3C-1C2D317669E7}" dt="2024-09-05T22:22:54.414" v="791"/>
          <ac:spMkLst>
            <pc:docMk/>
            <pc:sldMk cId="3261914005" sldId="458"/>
            <ac:spMk id="2" creationId="{55E73E51-E236-8F80-17D2-8D3690E1EE72}"/>
          </ac:spMkLst>
        </pc:spChg>
        <pc:spChg chg="add del mod">
          <ac:chgData name="Jia Yao" userId="f8261bd1-9c31-4f5a-8b33-7f4c3c64ad55" providerId="ADAL" clId="{C8F21DB6-9EE8-DD43-BE3C-1C2D317669E7}" dt="2024-09-05T23:07:55.433" v="1182" actId="478"/>
          <ac:spMkLst>
            <pc:docMk/>
            <pc:sldMk cId="3261914005" sldId="458"/>
            <ac:spMk id="3" creationId="{2A3028D1-79E3-FFD1-FEDF-A2CA4F28DED6}"/>
          </ac:spMkLst>
        </pc:spChg>
        <pc:spChg chg="add del mod">
          <ac:chgData name="Jia Yao" userId="f8261bd1-9c31-4f5a-8b33-7f4c3c64ad55" providerId="ADAL" clId="{C8F21DB6-9EE8-DD43-BE3C-1C2D317669E7}" dt="2024-09-05T23:07:57.474" v="1183" actId="478"/>
          <ac:spMkLst>
            <pc:docMk/>
            <pc:sldMk cId="3261914005" sldId="458"/>
            <ac:spMk id="5" creationId="{AF1F9B6E-EB61-C0FD-5E5F-060D1A13C439}"/>
          </ac:spMkLst>
        </pc:spChg>
        <pc:spChg chg="add del mod">
          <ac:chgData name="Jia Yao" userId="f8261bd1-9c31-4f5a-8b33-7f4c3c64ad55" providerId="ADAL" clId="{C8F21DB6-9EE8-DD43-BE3C-1C2D317669E7}" dt="2024-09-05T23:08:00.490" v="1186" actId="478"/>
          <ac:spMkLst>
            <pc:docMk/>
            <pc:sldMk cId="3261914005" sldId="458"/>
            <ac:spMk id="6" creationId="{F041314A-1D37-147C-B19A-72470BA1DA5E}"/>
          </ac:spMkLst>
        </pc:spChg>
        <pc:spChg chg="add del mod">
          <ac:chgData name="Jia Yao" userId="f8261bd1-9c31-4f5a-8b33-7f4c3c64ad55" providerId="ADAL" clId="{C8F21DB6-9EE8-DD43-BE3C-1C2D317669E7}" dt="2024-09-05T23:07:57.954" v="1185"/>
          <ac:spMkLst>
            <pc:docMk/>
            <pc:sldMk cId="3261914005" sldId="458"/>
            <ac:spMk id="7" creationId="{59D192DE-781C-3BDB-894D-080A26BA3C77}"/>
          </ac:spMkLst>
        </pc:spChg>
        <pc:picChg chg="del">
          <ac:chgData name="Jia Yao" userId="f8261bd1-9c31-4f5a-8b33-7f4c3c64ad55" providerId="ADAL" clId="{C8F21DB6-9EE8-DD43-BE3C-1C2D317669E7}" dt="2024-09-05T22:50:33.504" v="1018" actId="478"/>
          <ac:picMkLst>
            <pc:docMk/>
            <pc:sldMk cId="3261914005" sldId="458"/>
            <ac:picMk id="4" creationId="{A2340447-391B-6860-A53D-4B5DA3C3C851}"/>
          </ac:picMkLst>
        </pc:picChg>
        <pc:picChg chg="add mod">
          <ac:chgData name="Jia Yao" userId="f8261bd1-9c31-4f5a-8b33-7f4c3c64ad55" providerId="ADAL" clId="{C8F21DB6-9EE8-DD43-BE3C-1C2D317669E7}" dt="2024-09-05T23:16:05.325" v="1459" actId="1076"/>
          <ac:picMkLst>
            <pc:docMk/>
            <pc:sldMk cId="3261914005" sldId="458"/>
            <ac:picMk id="9" creationId="{B6330D0B-07BA-8BDD-0679-D5491DA82EED}"/>
          </ac:picMkLst>
        </pc:picChg>
      </pc:sldChg>
      <pc:sldChg chg="del ord">
        <pc:chgData name="Jia Yao" userId="f8261bd1-9c31-4f5a-8b33-7f4c3c64ad55" providerId="ADAL" clId="{C8F21DB6-9EE8-DD43-BE3C-1C2D317669E7}" dt="2024-09-05T19:39:11.083" v="330" actId="2696"/>
        <pc:sldMkLst>
          <pc:docMk/>
          <pc:sldMk cId="333262129" sldId="459"/>
        </pc:sldMkLst>
      </pc:sldChg>
      <pc:sldChg chg="del">
        <pc:chgData name="Jia Yao" userId="f8261bd1-9c31-4f5a-8b33-7f4c3c64ad55" providerId="ADAL" clId="{C8F21DB6-9EE8-DD43-BE3C-1C2D317669E7}" dt="2024-09-05T23:16:26.943" v="1461" actId="2696"/>
        <pc:sldMkLst>
          <pc:docMk/>
          <pc:sldMk cId="1276033652" sldId="460"/>
        </pc:sldMkLst>
      </pc:sldChg>
      <pc:sldChg chg="addSp delSp modSp mod modNotesTx">
        <pc:chgData name="Jia Yao" userId="f8261bd1-9c31-4f5a-8b33-7f4c3c64ad55" providerId="ADAL" clId="{C8F21DB6-9EE8-DD43-BE3C-1C2D317669E7}" dt="2024-09-05T22:41:18.889" v="1017" actId="1076"/>
        <pc:sldMkLst>
          <pc:docMk/>
          <pc:sldMk cId="1644223020" sldId="461"/>
        </pc:sldMkLst>
        <pc:spChg chg="mod">
          <ac:chgData name="Jia Yao" userId="f8261bd1-9c31-4f5a-8b33-7f4c3c64ad55" providerId="ADAL" clId="{C8F21DB6-9EE8-DD43-BE3C-1C2D317669E7}" dt="2024-09-05T22:22:41.355" v="788" actId="27636"/>
          <ac:spMkLst>
            <pc:docMk/>
            <pc:sldMk cId="1644223020" sldId="461"/>
            <ac:spMk id="2" creationId="{55E73E51-E236-8F80-17D2-8D3690E1EE72}"/>
          </ac:spMkLst>
        </pc:spChg>
        <pc:spChg chg="add mod">
          <ac:chgData name="Jia Yao" userId="f8261bd1-9c31-4f5a-8b33-7f4c3c64ad55" providerId="ADAL" clId="{C8F21DB6-9EE8-DD43-BE3C-1C2D317669E7}" dt="2024-09-05T22:41:08.532" v="1014" actId="1076"/>
          <ac:spMkLst>
            <pc:docMk/>
            <pc:sldMk cId="1644223020" sldId="461"/>
            <ac:spMk id="4" creationId="{EAC695C7-FE37-7327-1C58-A397DE3632B0}"/>
          </ac:spMkLst>
        </pc:spChg>
        <pc:picChg chg="add mod">
          <ac:chgData name="Jia Yao" userId="f8261bd1-9c31-4f5a-8b33-7f4c3c64ad55" providerId="ADAL" clId="{C8F21DB6-9EE8-DD43-BE3C-1C2D317669E7}" dt="2024-09-05T22:41:18.889" v="1017" actId="1076"/>
          <ac:picMkLst>
            <pc:docMk/>
            <pc:sldMk cId="1644223020" sldId="461"/>
            <ac:picMk id="3" creationId="{7CB9F52B-12F5-37F9-D57A-9F18A808885E}"/>
          </ac:picMkLst>
        </pc:picChg>
        <pc:picChg chg="del">
          <ac:chgData name="Jia Yao" userId="f8261bd1-9c31-4f5a-8b33-7f4c3c64ad55" providerId="ADAL" clId="{C8F21DB6-9EE8-DD43-BE3C-1C2D317669E7}" dt="2024-09-05T22:30:28.065" v="841" actId="478"/>
          <ac:picMkLst>
            <pc:docMk/>
            <pc:sldMk cId="1644223020" sldId="461"/>
            <ac:picMk id="3074" creationId="{ED4967EA-1B4E-1AFD-1AB0-E3965E98B15B}"/>
          </ac:picMkLst>
        </pc:picChg>
      </pc:sldChg>
      <pc:sldChg chg="addSp delSp modSp mod modNotesTx">
        <pc:chgData name="Jia Yao" userId="f8261bd1-9c31-4f5a-8b33-7f4c3c64ad55" providerId="ADAL" clId="{C8F21DB6-9EE8-DD43-BE3C-1C2D317669E7}" dt="2024-09-05T23:22:56.001" v="1550"/>
        <pc:sldMkLst>
          <pc:docMk/>
          <pc:sldMk cId="3807001376" sldId="462"/>
        </pc:sldMkLst>
        <pc:spChg chg="mod">
          <ac:chgData name="Jia Yao" userId="f8261bd1-9c31-4f5a-8b33-7f4c3c64ad55" providerId="ADAL" clId="{C8F21DB6-9EE8-DD43-BE3C-1C2D317669E7}" dt="2024-09-05T22:23:47.189" v="802" actId="1076"/>
          <ac:spMkLst>
            <pc:docMk/>
            <pc:sldMk cId="3807001376" sldId="462"/>
            <ac:spMk id="2" creationId="{55E73E51-E236-8F80-17D2-8D3690E1EE72}"/>
          </ac:spMkLst>
        </pc:spChg>
        <pc:spChg chg="add mod">
          <ac:chgData name="Jia Yao" userId="f8261bd1-9c31-4f5a-8b33-7f4c3c64ad55" providerId="ADAL" clId="{C8F21DB6-9EE8-DD43-BE3C-1C2D317669E7}" dt="2024-09-05T23:17:47.568" v="1491" actId="20577"/>
          <ac:spMkLst>
            <pc:docMk/>
            <pc:sldMk cId="3807001376" sldId="462"/>
            <ac:spMk id="3" creationId="{A19BC1DB-3395-1349-339F-E43BFF4E1F59}"/>
          </ac:spMkLst>
        </pc:spChg>
        <pc:picChg chg="del">
          <ac:chgData name="Jia Yao" userId="f8261bd1-9c31-4f5a-8b33-7f4c3c64ad55" providerId="ADAL" clId="{C8F21DB6-9EE8-DD43-BE3C-1C2D317669E7}" dt="2024-09-05T23:15:50.599" v="1457" actId="478"/>
          <ac:picMkLst>
            <pc:docMk/>
            <pc:sldMk cId="3807001376" sldId="462"/>
            <ac:picMk id="5" creationId="{EC7F6AB9-2441-A119-D98C-18A0A8E39AE6}"/>
          </ac:picMkLst>
        </pc:picChg>
      </pc:sldChg>
      <pc:sldChg chg="modSp add del mod">
        <pc:chgData name="Jia Yao" userId="f8261bd1-9c31-4f5a-8b33-7f4c3c64ad55" providerId="ADAL" clId="{C8F21DB6-9EE8-DD43-BE3C-1C2D317669E7}" dt="2024-09-05T19:39:11.083" v="330" actId="2696"/>
        <pc:sldMkLst>
          <pc:docMk/>
          <pc:sldMk cId="1415851264" sldId="463"/>
        </pc:sldMkLst>
        <pc:spChg chg="mod">
          <ac:chgData name="Jia Yao" userId="f8261bd1-9c31-4f5a-8b33-7f4c3c64ad55" providerId="ADAL" clId="{C8F21DB6-9EE8-DD43-BE3C-1C2D317669E7}" dt="2024-09-05T19:29:34.665" v="265" actId="20577"/>
          <ac:spMkLst>
            <pc:docMk/>
            <pc:sldMk cId="1415851264" sldId="463"/>
            <ac:spMk id="2" creationId="{55E73E51-E236-8F80-17D2-8D3690E1EE72}"/>
          </ac:spMkLst>
        </pc:spChg>
      </pc:sldChg>
      <pc:sldChg chg="add">
        <pc:chgData name="Jia Yao" userId="f8261bd1-9c31-4f5a-8b33-7f4c3c64ad55" providerId="ADAL" clId="{C8F21DB6-9EE8-DD43-BE3C-1C2D317669E7}" dt="2024-09-05T19:38:49.632" v="328"/>
        <pc:sldMkLst>
          <pc:docMk/>
          <pc:sldMk cId="2229338363" sldId="464"/>
        </pc:sldMkLst>
      </pc:sldChg>
      <pc:sldChg chg="addSp modSp add mod ord modNotesTx">
        <pc:chgData name="Jia Yao" userId="f8261bd1-9c31-4f5a-8b33-7f4c3c64ad55" providerId="ADAL" clId="{C8F21DB6-9EE8-DD43-BE3C-1C2D317669E7}" dt="2024-09-05T21:39:28.002" v="626"/>
        <pc:sldMkLst>
          <pc:docMk/>
          <pc:sldMk cId="2815527768" sldId="465"/>
        </pc:sldMkLst>
        <pc:spChg chg="mod">
          <ac:chgData name="Jia Yao" userId="f8261bd1-9c31-4f5a-8b33-7f4c3c64ad55" providerId="ADAL" clId="{C8F21DB6-9EE8-DD43-BE3C-1C2D317669E7}" dt="2024-09-05T21:26:26.139" v="619" actId="20577"/>
          <ac:spMkLst>
            <pc:docMk/>
            <pc:sldMk cId="2815527768" sldId="465"/>
            <ac:spMk id="2" creationId="{55E73E51-E236-8F80-17D2-8D3690E1EE72}"/>
          </ac:spMkLst>
        </pc:spChg>
        <pc:spChg chg="add mod">
          <ac:chgData name="Jia Yao" userId="f8261bd1-9c31-4f5a-8b33-7f4c3c64ad55" providerId="ADAL" clId="{C8F21DB6-9EE8-DD43-BE3C-1C2D317669E7}" dt="2024-09-05T21:01:56.092" v="442" actId="20577"/>
          <ac:spMkLst>
            <pc:docMk/>
            <pc:sldMk cId="2815527768" sldId="465"/>
            <ac:spMk id="3" creationId="{BA5BF8FA-B449-2665-3E10-79E0E276B8B4}"/>
          </ac:spMkLst>
        </pc:spChg>
        <pc:spChg chg="add mod">
          <ac:chgData name="Jia Yao" userId="f8261bd1-9c31-4f5a-8b33-7f4c3c64ad55" providerId="ADAL" clId="{C8F21DB6-9EE8-DD43-BE3C-1C2D317669E7}" dt="2024-09-05T21:39:28.002" v="626"/>
          <ac:spMkLst>
            <pc:docMk/>
            <pc:sldMk cId="2815527768" sldId="465"/>
            <ac:spMk id="4" creationId="{DBC60561-91F8-139F-4D8A-7624D7195E11}"/>
          </ac:spMkLst>
        </pc:spChg>
        <pc:picChg chg="mod">
          <ac:chgData name="Jia Yao" userId="f8261bd1-9c31-4f5a-8b33-7f4c3c64ad55" providerId="ADAL" clId="{C8F21DB6-9EE8-DD43-BE3C-1C2D317669E7}" dt="2024-09-05T20:43:25.963" v="337" actId="1076"/>
          <ac:picMkLst>
            <pc:docMk/>
            <pc:sldMk cId="2815527768" sldId="465"/>
            <ac:picMk id="14" creationId="{5BA50672-2B29-F326-D05B-2D6DFED7D6D0}"/>
          </ac:picMkLst>
        </pc:picChg>
      </pc:sldChg>
      <pc:sldChg chg="addSp delSp modSp add mod modNotesTx">
        <pc:chgData name="Jia Yao" userId="f8261bd1-9c31-4f5a-8b33-7f4c3c64ad55" providerId="ADAL" clId="{C8F21DB6-9EE8-DD43-BE3C-1C2D317669E7}" dt="2024-09-05T22:04:54.641" v="770" actId="20577"/>
        <pc:sldMkLst>
          <pc:docMk/>
          <pc:sldMk cId="4072850108" sldId="466"/>
        </pc:sldMkLst>
        <pc:spChg chg="mod">
          <ac:chgData name="Jia Yao" userId="f8261bd1-9c31-4f5a-8b33-7f4c3c64ad55" providerId="ADAL" clId="{C8F21DB6-9EE8-DD43-BE3C-1C2D317669E7}" dt="2024-09-05T22:03:47.842" v="759" actId="20577"/>
          <ac:spMkLst>
            <pc:docMk/>
            <pc:sldMk cId="4072850108" sldId="466"/>
            <ac:spMk id="2" creationId="{55E73E51-E236-8F80-17D2-8D3690E1EE72}"/>
          </ac:spMkLst>
        </pc:spChg>
        <pc:spChg chg="del">
          <ac:chgData name="Jia Yao" userId="f8261bd1-9c31-4f5a-8b33-7f4c3c64ad55" providerId="ADAL" clId="{C8F21DB6-9EE8-DD43-BE3C-1C2D317669E7}" dt="2024-09-05T21:56:58.604" v="674" actId="478"/>
          <ac:spMkLst>
            <pc:docMk/>
            <pc:sldMk cId="4072850108" sldId="466"/>
            <ac:spMk id="4" creationId="{DB4529C6-E470-D7A2-186F-CD2EFAD3A79E}"/>
          </ac:spMkLst>
        </pc:spChg>
        <pc:spChg chg="add del mod">
          <ac:chgData name="Jia Yao" userId="f8261bd1-9c31-4f5a-8b33-7f4c3c64ad55" providerId="ADAL" clId="{C8F21DB6-9EE8-DD43-BE3C-1C2D317669E7}" dt="2024-09-05T22:00:29.248" v="699" actId="478"/>
          <ac:spMkLst>
            <pc:docMk/>
            <pc:sldMk cId="4072850108" sldId="466"/>
            <ac:spMk id="5" creationId="{70D724E1-4D6B-261D-385C-20D94CB1A1FC}"/>
          </ac:spMkLst>
        </pc:spChg>
        <pc:spChg chg="add del mod">
          <ac:chgData name="Jia Yao" userId="f8261bd1-9c31-4f5a-8b33-7f4c3c64ad55" providerId="ADAL" clId="{C8F21DB6-9EE8-DD43-BE3C-1C2D317669E7}" dt="2024-09-05T22:01:25.747" v="707"/>
          <ac:spMkLst>
            <pc:docMk/>
            <pc:sldMk cId="4072850108" sldId="466"/>
            <ac:spMk id="6" creationId="{7C2BF655-96E8-DEBB-270F-210C8BA1807E}"/>
          </ac:spMkLst>
        </pc:spChg>
        <pc:spChg chg="add del mod">
          <ac:chgData name="Jia Yao" userId="f8261bd1-9c31-4f5a-8b33-7f4c3c64ad55" providerId="ADAL" clId="{C8F21DB6-9EE8-DD43-BE3C-1C2D317669E7}" dt="2024-09-05T22:01:25.221" v="705" actId="478"/>
          <ac:spMkLst>
            <pc:docMk/>
            <pc:sldMk cId="4072850108" sldId="466"/>
            <ac:spMk id="8" creationId="{D0FECC4B-9C38-8BD8-92E8-C2E8F464E62B}"/>
          </ac:spMkLst>
        </pc:spChg>
        <pc:spChg chg="add mod">
          <ac:chgData name="Jia Yao" userId="f8261bd1-9c31-4f5a-8b33-7f4c3c64ad55" providerId="ADAL" clId="{C8F21DB6-9EE8-DD43-BE3C-1C2D317669E7}" dt="2024-09-05T22:01:28.882" v="709"/>
          <ac:spMkLst>
            <pc:docMk/>
            <pc:sldMk cId="4072850108" sldId="466"/>
            <ac:spMk id="9" creationId="{F1D26F0D-FF47-AB31-0453-81C15DBF63BB}"/>
          </ac:spMkLst>
        </pc:spChg>
        <pc:spChg chg="add mod">
          <ac:chgData name="Jia Yao" userId="f8261bd1-9c31-4f5a-8b33-7f4c3c64ad55" providerId="ADAL" clId="{C8F21DB6-9EE8-DD43-BE3C-1C2D317669E7}" dt="2024-09-05T22:01:30.861" v="710"/>
          <ac:spMkLst>
            <pc:docMk/>
            <pc:sldMk cId="4072850108" sldId="466"/>
            <ac:spMk id="10" creationId="{1D961362-E91F-5C61-493D-319B4103EC6C}"/>
          </ac:spMkLst>
        </pc:spChg>
        <pc:spChg chg="add mod">
          <ac:chgData name="Jia Yao" userId="f8261bd1-9c31-4f5a-8b33-7f4c3c64ad55" providerId="ADAL" clId="{C8F21DB6-9EE8-DD43-BE3C-1C2D317669E7}" dt="2024-09-05T22:02:58.949" v="741" actId="1076"/>
          <ac:spMkLst>
            <pc:docMk/>
            <pc:sldMk cId="4072850108" sldId="466"/>
            <ac:spMk id="12" creationId="{42E9B7AE-BDFC-C560-9A76-D94B9DC0F98B}"/>
          </ac:spMkLst>
        </pc:spChg>
        <pc:spChg chg="add mod">
          <ac:chgData name="Jia Yao" userId="f8261bd1-9c31-4f5a-8b33-7f4c3c64ad55" providerId="ADAL" clId="{C8F21DB6-9EE8-DD43-BE3C-1C2D317669E7}" dt="2024-09-05T22:03:53.021" v="760" actId="1076"/>
          <ac:spMkLst>
            <pc:docMk/>
            <pc:sldMk cId="4072850108" sldId="466"/>
            <ac:spMk id="13" creationId="{9D88C580-0103-376E-F8A5-86395E616252}"/>
          </ac:spMkLst>
        </pc:spChg>
        <pc:picChg chg="del">
          <ac:chgData name="Jia Yao" userId="f8261bd1-9c31-4f5a-8b33-7f4c3c64ad55" providerId="ADAL" clId="{C8F21DB6-9EE8-DD43-BE3C-1C2D317669E7}" dt="2024-09-05T21:57:03.379" v="676" actId="478"/>
          <ac:picMkLst>
            <pc:docMk/>
            <pc:sldMk cId="4072850108" sldId="466"/>
            <ac:picMk id="2050" creationId="{C9D8C4E8-1CAE-5DAF-B016-2A7DB40C08DF}"/>
          </ac:picMkLst>
        </pc:picChg>
        <pc:picChg chg="add mod">
          <ac:chgData name="Jia Yao" userId="f8261bd1-9c31-4f5a-8b33-7f4c3c64ad55" providerId="ADAL" clId="{C8F21DB6-9EE8-DD43-BE3C-1C2D317669E7}" dt="2024-09-05T22:03:00.201" v="742" actId="1076"/>
          <ac:picMkLst>
            <pc:docMk/>
            <pc:sldMk cId="4072850108" sldId="466"/>
            <ac:picMk id="3074" creationId="{D0CD851B-60C1-EFD3-C0AB-CC74DED9D251}"/>
          </ac:picMkLst>
        </pc:picChg>
      </pc:sldChg>
      <pc:sldChg chg="delSp add del">
        <pc:chgData name="Jia Yao" userId="f8261bd1-9c31-4f5a-8b33-7f4c3c64ad55" providerId="ADAL" clId="{C8F21DB6-9EE8-DD43-BE3C-1C2D317669E7}" dt="2024-09-05T22:22:05.107" v="783" actId="2696"/>
        <pc:sldMkLst>
          <pc:docMk/>
          <pc:sldMk cId="2015624980" sldId="467"/>
        </pc:sldMkLst>
        <pc:picChg chg="del">
          <ac:chgData name="Jia Yao" userId="f8261bd1-9c31-4f5a-8b33-7f4c3c64ad55" providerId="ADAL" clId="{C8F21DB6-9EE8-DD43-BE3C-1C2D317669E7}" dt="2024-09-05T21:56:59.898" v="675" actId="478"/>
          <ac:picMkLst>
            <pc:docMk/>
            <pc:sldMk cId="2015624980" sldId="467"/>
            <ac:picMk id="2050" creationId="{C9D8C4E8-1CAE-5DAF-B016-2A7DB40C08DF}"/>
          </ac:picMkLst>
        </pc:picChg>
      </pc:sldChg>
      <pc:sldChg chg="modSp add del mod modNotesTx">
        <pc:chgData name="Jia Yao" userId="f8261bd1-9c31-4f5a-8b33-7f4c3c64ad55" providerId="ADAL" clId="{C8F21DB6-9EE8-DD43-BE3C-1C2D317669E7}" dt="2024-09-05T22:30:23.287" v="840" actId="2696"/>
        <pc:sldMkLst>
          <pc:docMk/>
          <pc:sldMk cId="2988757373" sldId="468"/>
        </pc:sldMkLst>
        <pc:spChg chg="mod">
          <ac:chgData name="Jia Yao" userId="f8261bd1-9c31-4f5a-8b33-7f4c3c64ad55" providerId="ADAL" clId="{C8F21DB6-9EE8-DD43-BE3C-1C2D317669E7}" dt="2024-09-05T22:25:45.665" v="839" actId="20577"/>
          <ac:spMkLst>
            <pc:docMk/>
            <pc:sldMk cId="2988757373" sldId="468"/>
            <ac:spMk id="2" creationId="{55E73E51-E236-8F80-17D2-8D3690E1EE72}"/>
          </ac:spMkLst>
        </pc:spChg>
      </pc:sldChg>
      <pc:sldChg chg="addSp delSp modSp add del modNotesTx">
        <pc:chgData name="Jia Yao" userId="f8261bd1-9c31-4f5a-8b33-7f4c3c64ad55" providerId="ADAL" clId="{C8F21DB6-9EE8-DD43-BE3C-1C2D317669E7}" dt="2024-09-05T22:13:29.735" v="781" actId="2696"/>
        <pc:sldMkLst>
          <pc:docMk/>
          <pc:sldMk cId="3726814112" sldId="468"/>
        </pc:sldMkLst>
        <pc:picChg chg="del">
          <ac:chgData name="Jia Yao" userId="f8261bd1-9c31-4f5a-8b33-7f4c3c64ad55" providerId="ADAL" clId="{C8F21DB6-9EE8-DD43-BE3C-1C2D317669E7}" dt="2024-09-05T22:08:30.870" v="772" actId="478"/>
          <ac:picMkLst>
            <pc:docMk/>
            <pc:sldMk cId="3726814112" sldId="468"/>
            <ac:picMk id="3074" creationId="{D0CD851B-60C1-EFD3-C0AB-CC74DED9D251}"/>
          </ac:picMkLst>
        </pc:picChg>
        <pc:picChg chg="add mod">
          <ac:chgData name="Jia Yao" userId="f8261bd1-9c31-4f5a-8b33-7f4c3c64ad55" providerId="ADAL" clId="{C8F21DB6-9EE8-DD43-BE3C-1C2D317669E7}" dt="2024-09-05T22:08:41.195" v="779" actId="1076"/>
          <ac:picMkLst>
            <pc:docMk/>
            <pc:sldMk cId="3726814112" sldId="468"/>
            <ac:picMk id="5122" creationId="{BBDA0308-C727-151C-5BF4-3C5AB096090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4AD3CA-AD26-C947-8D87-A9476903AF0F}" type="datetimeFigureOut">
              <a:rPr lang="en-US" smtClean="0"/>
              <a:t>9/16/24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A91938-22DF-1D47-8A9E-1EBECE32F030}" type="slidenum">
              <a:rPr lang="en-US" smtClean="0"/>
              <a:t>‹#›</a:t>
            </a:fld>
            <a:endParaRPr lang="en-US"/>
          </a:p>
        </p:txBody>
      </p:sp>
    </p:spTree>
    <p:extLst>
      <p:ext uri="{BB962C8B-B14F-4D97-AF65-F5344CB8AC3E}">
        <p14:creationId xmlns:p14="http://schemas.microsoft.com/office/powerpoint/2010/main" val="3657806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1A91938-22DF-1D47-8A9E-1EBECE32F030}" type="slidenum">
              <a:rPr lang="en-US" smtClean="0"/>
              <a:t>1</a:t>
            </a:fld>
            <a:endParaRPr lang="en-US"/>
          </a:p>
        </p:txBody>
      </p:sp>
    </p:spTree>
    <p:extLst>
      <p:ext uri="{BB962C8B-B14F-4D97-AF65-F5344CB8AC3E}">
        <p14:creationId xmlns:p14="http://schemas.microsoft.com/office/powerpoint/2010/main" val="3569353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u="none" strike="noStrike" dirty="0">
              <a:solidFill>
                <a:srgbClr val="000000"/>
              </a:solidFill>
              <a:effectLst/>
            </a:endParaRPr>
          </a:p>
        </p:txBody>
      </p:sp>
      <p:sp>
        <p:nvSpPr>
          <p:cNvPr id="4" name="Slide Number Placeholder 3"/>
          <p:cNvSpPr>
            <a:spLocks noGrp="1"/>
          </p:cNvSpPr>
          <p:nvPr>
            <p:ph type="sldNum" sz="quarter" idx="5"/>
          </p:nvPr>
        </p:nvSpPr>
        <p:spPr/>
        <p:txBody>
          <a:bodyPr/>
          <a:lstStyle/>
          <a:p>
            <a:fld id="{61A91938-22DF-1D47-8A9E-1EBECE32F030}" type="slidenum">
              <a:rPr lang="en-US" smtClean="0"/>
              <a:t>10</a:t>
            </a:fld>
            <a:endParaRPr lang="en-US"/>
          </a:p>
        </p:txBody>
      </p:sp>
    </p:spTree>
    <p:extLst>
      <p:ext uri="{BB962C8B-B14F-4D97-AF65-F5344CB8AC3E}">
        <p14:creationId xmlns:p14="http://schemas.microsoft.com/office/powerpoint/2010/main" val="1702393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i="1" dirty="0">
              <a:latin typeface="HardingText"/>
            </a:endParaRPr>
          </a:p>
        </p:txBody>
      </p:sp>
      <p:sp>
        <p:nvSpPr>
          <p:cNvPr id="4" name="Slide Number Placeholder 3"/>
          <p:cNvSpPr>
            <a:spLocks noGrp="1"/>
          </p:cNvSpPr>
          <p:nvPr>
            <p:ph type="sldNum" sz="quarter" idx="5"/>
          </p:nvPr>
        </p:nvSpPr>
        <p:spPr/>
        <p:txBody>
          <a:bodyPr/>
          <a:lstStyle/>
          <a:p>
            <a:fld id="{61A91938-22DF-1D47-8A9E-1EBECE32F030}" type="slidenum">
              <a:rPr lang="en-US" smtClean="0"/>
              <a:t>11</a:t>
            </a:fld>
            <a:endParaRPr lang="en-US"/>
          </a:p>
        </p:txBody>
      </p:sp>
    </p:spTree>
    <p:extLst>
      <p:ext uri="{BB962C8B-B14F-4D97-AF65-F5344CB8AC3E}">
        <p14:creationId xmlns:p14="http://schemas.microsoft.com/office/powerpoint/2010/main" val="2445809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A91938-22DF-1D47-8A9E-1EBECE32F030}" type="slidenum">
              <a:rPr lang="en-US" smtClean="0"/>
              <a:t>12</a:t>
            </a:fld>
            <a:endParaRPr lang="en-US"/>
          </a:p>
        </p:txBody>
      </p:sp>
    </p:spTree>
    <p:extLst>
      <p:ext uri="{BB962C8B-B14F-4D97-AF65-F5344CB8AC3E}">
        <p14:creationId xmlns:p14="http://schemas.microsoft.com/office/powerpoint/2010/main" val="3759131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A91938-22DF-1D47-8A9E-1EBECE32F030}" type="slidenum">
              <a:rPr lang="en-US" smtClean="0"/>
              <a:t>2</a:t>
            </a:fld>
            <a:endParaRPr lang="en-US"/>
          </a:p>
        </p:txBody>
      </p:sp>
    </p:spTree>
    <p:extLst>
      <p:ext uri="{BB962C8B-B14F-4D97-AF65-F5344CB8AC3E}">
        <p14:creationId xmlns:p14="http://schemas.microsoft.com/office/powerpoint/2010/main" val="561386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u="none" strike="noStrike" dirty="0">
              <a:solidFill>
                <a:srgbClr val="000000"/>
              </a:solidFill>
              <a:effectLst/>
            </a:endParaRPr>
          </a:p>
        </p:txBody>
      </p:sp>
      <p:sp>
        <p:nvSpPr>
          <p:cNvPr id="4" name="Slide Number Placeholder 3"/>
          <p:cNvSpPr>
            <a:spLocks noGrp="1"/>
          </p:cNvSpPr>
          <p:nvPr>
            <p:ph type="sldNum" sz="quarter" idx="5"/>
          </p:nvPr>
        </p:nvSpPr>
        <p:spPr/>
        <p:txBody>
          <a:bodyPr/>
          <a:lstStyle/>
          <a:p>
            <a:fld id="{61A91938-22DF-1D47-8A9E-1EBECE32F030}" type="slidenum">
              <a:rPr lang="en-US" smtClean="0"/>
              <a:t>3</a:t>
            </a:fld>
            <a:endParaRPr lang="en-US"/>
          </a:p>
        </p:txBody>
      </p:sp>
    </p:spTree>
    <p:extLst>
      <p:ext uri="{BB962C8B-B14F-4D97-AF65-F5344CB8AC3E}">
        <p14:creationId xmlns:p14="http://schemas.microsoft.com/office/powerpoint/2010/main" val="869239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u="none" strike="noStrike" dirty="0">
              <a:solidFill>
                <a:srgbClr val="000000"/>
              </a:solidFill>
              <a:effectLst/>
            </a:endParaRPr>
          </a:p>
        </p:txBody>
      </p:sp>
      <p:sp>
        <p:nvSpPr>
          <p:cNvPr id="4" name="Slide Number Placeholder 3"/>
          <p:cNvSpPr>
            <a:spLocks noGrp="1"/>
          </p:cNvSpPr>
          <p:nvPr>
            <p:ph type="sldNum" sz="quarter" idx="5"/>
          </p:nvPr>
        </p:nvSpPr>
        <p:spPr/>
        <p:txBody>
          <a:bodyPr/>
          <a:lstStyle/>
          <a:p>
            <a:fld id="{61A91938-22DF-1D47-8A9E-1EBECE32F030}" type="slidenum">
              <a:rPr lang="en-US" smtClean="0"/>
              <a:t>4</a:t>
            </a:fld>
            <a:endParaRPr lang="en-US"/>
          </a:p>
        </p:txBody>
      </p:sp>
    </p:spTree>
    <p:extLst>
      <p:ext uri="{BB962C8B-B14F-4D97-AF65-F5344CB8AC3E}">
        <p14:creationId xmlns:p14="http://schemas.microsoft.com/office/powerpoint/2010/main" val="3029366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endParaRPr lang="en-US" dirty="0">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61A91938-22DF-1D47-8A9E-1EBECE32F030}" type="slidenum">
              <a:rPr lang="en-US" smtClean="0"/>
              <a:t>5</a:t>
            </a:fld>
            <a:endParaRPr lang="en-US"/>
          </a:p>
        </p:txBody>
      </p:sp>
    </p:spTree>
    <p:extLst>
      <p:ext uri="{BB962C8B-B14F-4D97-AF65-F5344CB8AC3E}">
        <p14:creationId xmlns:p14="http://schemas.microsoft.com/office/powerpoint/2010/main" val="1300526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u="none" strike="noStrike" dirty="0">
              <a:solidFill>
                <a:srgbClr val="000000"/>
              </a:solidFill>
              <a:effectLst/>
            </a:endParaRPr>
          </a:p>
        </p:txBody>
      </p:sp>
      <p:sp>
        <p:nvSpPr>
          <p:cNvPr id="4" name="Slide Number Placeholder 3"/>
          <p:cNvSpPr>
            <a:spLocks noGrp="1"/>
          </p:cNvSpPr>
          <p:nvPr>
            <p:ph type="sldNum" sz="quarter" idx="5"/>
          </p:nvPr>
        </p:nvSpPr>
        <p:spPr/>
        <p:txBody>
          <a:bodyPr/>
          <a:lstStyle/>
          <a:p>
            <a:fld id="{61A91938-22DF-1D47-8A9E-1EBECE32F030}" type="slidenum">
              <a:rPr lang="en-US" smtClean="0"/>
              <a:t>6</a:t>
            </a:fld>
            <a:endParaRPr lang="en-US"/>
          </a:p>
        </p:txBody>
      </p:sp>
    </p:spTree>
    <p:extLst>
      <p:ext uri="{BB962C8B-B14F-4D97-AF65-F5344CB8AC3E}">
        <p14:creationId xmlns:p14="http://schemas.microsoft.com/office/powerpoint/2010/main" val="792580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endParaRPr lang="en-US" b="0" i="0" u="none" strike="noStrike" dirty="0">
              <a:solidFill>
                <a:srgbClr val="000000"/>
              </a:solidFill>
              <a:effectLst/>
            </a:endParaRPr>
          </a:p>
        </p:txBody>
      </p:sp>
      <p:sp>
        <p:nvSpPr>
          <p:cNvPr id="4" name="Slide Number Placeholder 3"/>
          <p:cNvSpPr>
            <a:spLocks noGrp="1"/>
          </p:cNvSpPr>
          <p:nvPr>
            <p:ph type="sldNum" sz="quarter" idx="5"/>
          </p:nvPr>
        </p:nvSpPr>
        <p:spPr/>
        <p:txBody>
          <a:bodyPr/>
          <a:lstStyle/>
          <a:p>
            <a:fld id="{61A91938-22DF-1D47-8A9E-1EBECE32F030}" type="slidenum">
              <a:rPr lang="en-US" smtClean="0"/>
              <a:t>7</a:t>
            </a:fld>
            <a:endParaRPr lang="en-US"/>
          </a:p>
        </p:txBody>
      </p:sp>
    </p:spTree>
    <p:extLst>
      <p:ext uri="{BB962C8B-B14F-4D97-AF65-F5344CB8AC3E}">
        <p14:creationId xmlns:p14="http://schemas.microsoft.com/office/powerpoint/2010/main" val="1364313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u="none" strike="noStrike" dirty="0">
              <a:solidFill>
                <a:srgbClr val="000000"/>
              </a:solidFill>
              <a:effectLst/>
            </a:endParaRPr>
          </a:p>
        </p:txBody>
      </p:sp>
      <p:sp>
        <p:nvSpPr>
          <p:cNvPr id="4" name="Slide Number Placeholder 3"/>
          <p:cNvSpPr>
            <a:spLocks noGrp="1"/>
          </p:cNvSpPr>
          <p:nvPr>
            <p:ph type="sldNum" sz="quarter" idx="5"/>
          </p:nvPr>
        </p:nvSpPr>
        <p:spPr/>
        <p:txBody>
          <a:bodyPr/>
          <a:lstStyle/>
          <a:p>
            <a:fld id="{61A91938-22DF-1D47-8A9E-1EBECE32F030}" type="slidenum">
              <a:rPr lang="en-US" smtClean="0"/>
              <a:t>8</a:t>
            </a:fld>
            <a:endParaRPr lang="en-US"/>
          </a:p>
        </p:txBody>
      </p:sp>
    </p:spTree>
    <p:extLst>
      <p:ext uri="{BB962C8B-B14F-4D97-AF65-F5344CB8AC3E}">
        <p14:creationId xmlns:p14="http://schemas.microsoft.com/office/powerpoint/2010/main" val="2075454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00000"/>
                </a:solidFill>
                <a:effectLst/>
              </a:rPr>
              <a:t>In this section, we’ll discuss three common pitfalls when using </a:t>
            </a:r>
            <a:r>
              <a:rPr lang="en-US" b="1" i="0" u="none" strike="noStrike" dirty="0">
                <a:solidFill>
                  <a:srgbClr val="000000"/>
                </a:solidFill>
                <a:effectLst/>
              </a:rPr>
              <a:t>Interpretable Machine Learning (IML)</a:t>
            </a:r>
            <a:r>
              <a:rPr lang="en-US" b="0" i="0" u="none" strike="noStrike" dirty="0">
                <a:solidFill>
                  <a:srgbClr val="000000"/>
                </a:solidFill>
                <a:effectLst/>
              </a:rPr>
              <a:t> in computational biology and how to avoid them for more reliable model interpretations.</a:t>
            </a:r>
          </a:p>
          <a:p>
            <a:pPr algn="l"/>
            <a:r>
              <a:rPr lang="en-US" b="1" i="0" u="none" strike="noStrike" dirty="0">
                <a:solidFill>
                  <a:srgbClr val="000000"/>
                </a:solidFill>
                <a:effectLst/>
              </a:rPr>
              <a:t>Pitfall 1: Relying on a Single IML Method</a:t>
            </a:r>
          </a:p>
          <a:p>
            <a:pPr algn="l"/>
            <a:r>
              <a:rPr lang="en-US" b="0" i="0" u="none" strike="noStrike" dirty="0">
                <a:solidFill>
                  <a:srgbClr val="000000"/>
                </a:solidFill>
                <a:effectLst/>
              </a:rPr>
              <a:t>One common pitfall is </a:t>
            </a:r>
            <a:r>
              <a:rPr lang="en-US" b="1" i="0" u="none" strike="noStrike" dirty="0">
                <a:solidFill>
                  <a:srgbClr val="000000"/>
                </a:solidFill>
                <a:effectLst/>
              </a:rPr>
              <a:t>relying on just one IML method</a:t>
            </a:r>
            <a:r>
              <a:rPr lang="en-US" b="0" i="0" u="none" strike="noStrike" dirty="0">
                <a:solidFill>
                  <a:srgbClr val="000000"/>
                </a:solidFill>
                <a:effectLst/>
              </a:rPr>
              <a:t>. This is problematic because different IML methods—such as SHAP, </a:t>
            </a:r>
            <a:r>
              <a:rPr lang="en-US" b="0" i="0" u="none" strike="noStrike" dirty="0" err="1">
                <a:solidFill>
                  <a:srgbClr val="000000"/>
                </a:solidFill>
                <a:effectLst/>
              </a:rPr>
              <a:t>DeepLIFT</a:t>
            </a:r>
            <a:r>
              <a:rPr lang="en-US" b="0" i="0" u="none" strike="noStrike" dirty="0">
                <a:solidFill>
                  <a:srgbClr val="000000"/>
                </a:solidFill>
                <a:effectLst/>
              </a:rPr>
              <a:t>, or Grad-CAM—often produce different explanations due to their underlying assumptions and algorithms. As a result, you may only capture one aspect of the model’s behavior, leading to biased or incomplete interpretations.</a:t>
            </a:r>
          </a:p>
          <a:p>
            <a:pPr algn="l">
              <a:buFont typeface="Arial" panose="020B0604020202020204" pitchFamily="34" charset="0"/>
              <a:buChar char="•"/>
            </a:pPr>
            <a:r>
              <a:rPr lang="en-US" b="1" i="0" u="none" strike="noStrike" dirty="0">
                <a:solidFill>
                  <a:srgbClr val="000000"/>
                </a:solidFill>
                <a:effectLst/>
              </a:rPr>
              <a:t>Solution</a:t>
            </a:r>
            <a:r>
              <a:rPr lang="en-US" b="0" i="0" u="none" strike="noStrike" dirty="0">
                <a:solidFill>
                  <a:srgbClr val="000000"/>
                </a:solidFill>
                <a:effectLst/>
              </a:rPr>
              <a:t>: To overcome this, it’s important to use </a:t>
            </a:r>
            <a:r>
              <a:rPr lang="en-US" b="1" i="0" u="none" strike="noStrike" dirty="0">
                <a:solidFill>
                  <a:srgbClr val="000000"/>
                </a:solidFill>
                <a:effectLst/>
              </a:rPr>
              <a:t>multiple IML methods</a:t>
            </a:r>
            <a:r>
              <a:rPr lang="en-US" b="0" i="0" u="none" strike="noStrike" dirty="0">
                <a:solidFill>
                  <a:srgbClr val="000000"/>
                </a:solidFill>
                <a:effectLst/>
              </a:rPr>
              <a:t> with varied hyperparameters to gain a more comprehensive view of the model. For example, using both SHAP and </a:t>
            </a:r>
            <a:r>
              <a:rPr lang="en-US" b="0" i="0" u="none" strike="noStrike" dirty="0" err="1">
                <a:solidFill>
                  <a:srgbClr val="000000"/>
                </a:solidFill>
                <a:effectLst/>
              </a:rPr>
              <a:t>DeepLIFT</a:t>
            </a:r>
            <a:r>
              <a:rPr lang="en-US" b="0" i="0" u="none" strike="noStrike" dirty="0">
                <a:solidFill>
                  <a:srgbClr val="000000"/>
                </a:solidFill>
                <a:effectLst/>
              </a:rPr>
              <a:t> could provide different perspectives on feature importance. If these methods produce conflicting results, it’s crucial to employ </a:t>
            </a:r>
            <a:r>
              <a:rPr lang="en-US" b="1" i="0" u="none" strike="noStrike" dirty="0">
                <a:solidFill>
                  <a:srgbClr val="000000"/>
                </a:solidFill>
                <a:effectLst/>
              </a:rPr>
              <a:t>evaluation mechanisms</a:t>
            </a:r>
            <a:r>
              <a:rPr lang="en-US" b="0" i="0" u="none" strike="noStrike" dirty="0">
                <a:solidFill>
                  <a:srgbClr val="000000"/>
                </a:solidFill>
                <a:effectLst/>
              </a:rPr>
              <a:t> that compare the explanations against </a:t>
            </a:r>
            <a:r>
              <a:rPr lang="en-US" b="1" i="0" u="none" strike="noStrike" dirty="0">
                <a:solidFill>
                  <a:srgbClr val="000000"/>
                </a:solidFill>
                <a:effectLst/>
              </a:rPr>
              <a:t>real data</a:t>
            </a:r>
            <a:r>
              <a:rPr lang="en-US" b="0" i="0" u="none" strike="noStrike" dirty="0">
                <a:solidFill>
                  <a:srgbClr val="000000"/>
                </a:solidFill>
                <a:effectLst/>
              </a:rPr>
              <a:t> or </a:t>
            </a:r>
            <a:r>
              <a:rPr lang="en-US" b="1" i="0" u="none" strike="noStrike" dirty="0">
                <a:solidFill>
                  <a:srgbClr val="000000"/>
                </a:solidFill>
                <a:effectLst/>
              </a:rPr>
              <a:t>expert knowledge</a:t>
            </a:r>
            <a:r>
              <a:rPr lang="en-US" b="0" i="0" u="none" strike="noStrike" dirty="0">
                <a:solidFill>
                  <a:srgbClr val="000000"/>
                </a:solidFill>
                <a:effectLst/>
              </a:rPr>
              <a:t> to determine which is more plausible or biologically meaningful.</a:t>
            </a:r>
          </a:p>
          <a:p>
            <a:pPr algn="l"/>
            <a:r>
              <a:rPr lang="en-US" b="1" i="0" u="none" strike="noStrike" dirty="0">
                <a:solidFill>
                  <a:srgbClr val="000000"/>
                </a:solidFill>
                <a:effectLst/>
              </a:rPr>
              <a:t>Pitfall 2: IML Output Disconnected from Biological Interpretation</a:t>
            </a:r>
          </a:p>
          <a:p>
            <a:pPr algn="l"/>
            <a:r>
              <a:rPr lang="en-US" b="0" i="0" u="none" strike="noStrike" dirty="0">
                <a:solidFill>
                  <a:srgbClr val="000000"/>
                </a:solidFill>
                <a:effectLst/>
              </a:rPr>
              <a:t>Another issue is that </a:t>
            </a:r>
            <a:r>
              <a:rPr lang="en-US" b="1" i="0" u="none" strike="noStrike" dirty="0">
                <a:solidFill>
                  <a:srgbClr val="000000"/>
                </a:solidFill>
                <a:effectLst/>
              </a:rPr>
              <a:t>IML outputs are often disconnected from biological interpretation</a:t>
            </a:r>
            <a:r>
              <a:rPr lang="en-US" b="0" i="0" u="none" strike="noStrike" dirty="0">
                <a:solidFill>
                  <a:srgbClr val="000000"/>
                </a:solidFill>
                <a:effectLst/>
              </a:rPr>
              <a:t>. While IML methods can identify predictive features or regions of importance, they do not directly explain the biological significance of those features. Without bridging this gap, the raw importance scores produced by the IML methods can be challenging to interpret meaningfully in a biological context.</a:t>
            </a:r>
          </a:p>
          <a:p>
            <a:pPr algn="l">
              <a:buFont typeface="Arial" panose="020B0604020202020204" pitchFamily="34" charset="0"/>
              <a:buChar char="•"/>
            </a:pPr>
            <a:r>
              <a:rPr lang="en-US" b="1" i="0" u="none" strike="noStrike" dirty="0">
                <a:solidFill>
                  <a:srgbClr val="000000"/>
                </a:solidFill>
                <a:effectLst/>
              </a:rPr>
              <a:t>Solution</a:t>
            </a:r>
            <a:r>
              <a:rPr lang="en-US" b="0" i="0" u="none" strike="noStrike" dirty="0">
                <a:solidFill>
                  <a:srgbClr val="000000"/>
                </a:solidFill>
                <a:effectLst/>
              </a:rPr>
              <a:t>: Post-processing steps are required to </a:t>
            </a:r>
            <a:r>
              <a:rPr lang="en-US" b="1" i="0" u="none" strike="noStrike" dirty="0">
                <a:solidFill>
                  <a:srgbClr val="000000"/>
                </a:solidFill>
                <a:effectLst/>
              </a:rPr>
              <a:t>translate raw IML outputs into biologically meaningful insights</a:t>
            </a:r>
            <a:r>
              <a:rPr lang="en-US" b="0" i="0" u="none" strike="noStrike" dirty="0">
                <a:solidFill>
                  <a:srgbClr val="000000"/>
                </a:solidFill>
                <a:effectLst/>
              </a:rPr>
              <a:t>. For instance, in sequence-based tasks, tools like </a:t>
            </a:r>
            <a:r>
              <a:rPr lang="en-US" b="1" i="0" u="none" strike="noStrike" dirty="0">
                <a:solidFill>
                  <a:srgbClr val="000000"/>
                </a:solidFill>
                <a:effectLst/>
              </a:rPr>
              <a:t>TF-</a:t>
            </a:r>
            <a:r>
              <a:rPr lang="en-US" b="1" i="0" u="none" strike="noStrike" dirty="0" err="1">
                <a:solidFill>
                  <a:srgbClr val="000000"/>
                </a:solidFill>
                <a:effectLst/>
              </a:rPr>
              <a:t>MoDISco</a:t>
            </a:r>
            <a:r>
              <a:rPr lang="en-US" b="0" i="0" u="none" strike="noStrike" dirty="0">
                <a:solidFill>
                  <a:srgbClr val="000000"/>
                </a:solidFill>
                <a:effectLst/>
              </a:rPr>
              <a:t> can summarize nucleotide importance scores to highlight sequence motifs. For </a:t>
            </a:r>
            <a:r>
              <a:rPr lang="en-US" b="1" i="0" u="none" strike="noStrike" dirty="0">
                <a:solidFill>
                  <a:srgbClr val="000000"/>
                </a:solidFill>
                <a:effectLst/>
              </a:rPr>
              <a:t>gene expression data</a:t>
            </a:r>
            <a:r>
              <a:rPr lang="en-US" b="0" i="0" u="none" strike="noStrike" dirty="0">
                <a:solidFill>
                  <a:srgbClr val="000000"/>
                </a:solidFill>
                <a:effectLst/>
              </a:rPr>
              <a:t>, </a:t>
            </a:r>
            <a:r>
              <a:rPr lang="en-US" b="1" i="0" u="none" strike="noStrike" dirty="0">
                <a:solidFill>
                  <a:srgbClr val="000000"/>
                </a:solidFill>
                <a:effectLst/>
              </a:rPr>
              <a:t>GO enrichment analysis</a:t>
            </a:r>
            <a:r>
              <a:rPr lang="en-US" b="0" i="0" u="none" strike="noStrike" dirty="0">
                <a:solidFill>
                  <a:srgbClr val="000000"/>
                </a:solidFill>
                <a:effectLst/>
              </a:rPr>
              <a:t> can map gene importance scores to known biological functions. In </a:t>
            </a:r>
            <a:r>
              <a:rPr lang="en-US" b="1" i="0" u="none" strike="noStrike" dirty="0">
                <a:solidFill>
                  <a:srgbClr val="000000"/>
                </a:solidFill>
                <a:effectLst/>
              </a:rPr>
              <a:t>cellular imaging tasks</a:t>
            </a:r>
            <a:r>
              <a:rPr lang="en-US" b="0" i="0" u="none" strike="noStrike" dirty="0">
                <a:solidFill>
                  <a:srgbClr val="000000"/>
                </a:solidFill>
                <a:effectLst/>
              </a:rPr>
              <a:t>, areas highlighted by IML methods should be transformed into </a:t>
            </a:r>
            <a:r>
              <a:rPr lang="en-US" b="1" i="0" u="none" strike="noStrike" dirty="0">
                <a:solidFill>
                  <a:srgbClr val="000000"/>
                </a:solidFill>
                <a:effectLst/>
              </a:rPr>
              <a:t>human-interpretable features</a:t>
            </a:r>
            <a:r>
              <a:rPr lang="en-US" b="0" i="0" u="none" strike="noStrike" dirty="0">
                <a:solidFill>
                  <a:srgbClr val="000000"/>
                </a:solidFill>
                <a:effectLst/>
              </a:rPr>
              <a:t> that describe cellular structures or phenotypic traits. These post-processing techniques are highly domain-specific and depend on the data type and model architecture.</a:t>
            </a:r>
          </a:p>
          <a:p>
            <a:pPr algn="l"/>
            <a:r>
              <a:rPr lang="en-US" b="1" i="0" u="none" strike="noStrike" dirty="0">
                <a:solidFill>
                  <a:srgbClr val="000000"/>
                </a:solidFill>
                <a:effectLst/>
              </a:rPr>
              <a:t>Pitfall 3: Cherry-Picking Presentation of Results</a:t>
            </a:r>
          </a:p>
          <a:p>
            <a:pPr algn="l"/>
            <a:r>
              <a:rPr lang="en-US" b="0" i="0" u="none" strike="noStrike" dirty="0">
                <a:solidFill>
                  <a:srgbClr val="000000"/>
                </a:solidFill>
                <a:effectLst/>
              </a:rPr>
              <a:t>A final pitfall is the </a:t>
            </a:r>
            <a:r>
              <a:rPr lang="en-US" b="1" i="0" u="none" strike="noStrike" dirty="0">
                <a:solidFill>
                  <a:srgbClr val="000000"/>
                </a:solidFill>
                <a:effectLst/>
              </a:rPr>
              <a:t>cherry-picking of results</a:t>
            </a:r>
            <a:r>
              <a:rPr lang="en-US" b="0" i="0" u="none" strike="noStrike" dirty="0">
                <a:solidFill>
                  <a:srgbClr val="000000"/>
                </a:solidFill>
                <a:effectLst/>
              </a:rPr>
              <a:t>—selecting only examples where the IML output aligns with known biological mechanisms, while ignoring cases that show different or unexpected behaviors. This selective reporting can lead to </a:t>
            </a:r>
            <a:r>
              <a:rPr lang="en-US" b="1" i="0" u="none" strike="noStrike" dirty="0">
                <a:solidFill>
                  <a:srgbClr val="000000"/>
                </a:solidFill>
                <a:effectLst/>
              </a:rPr>
              <a:t>biased interpretations</a:t>
            </a:r>
            <a:r>
              <a:rPr lang="en-US" b="0" i="0" u="none" strike="noStrike" dirty="0">
                <a:solidFill>
                  <a:srgbClr val="000000"/>
                </a:solidFill>
                <a:effectLst/>
              </a:rPr>
              <a:t> of the model’s underlying mechanisms. Cherry-picking also limits the opportunity for discovering new insights, as deep learning models might reveal important but unexpected patterns that diverge from prior biological knowledge.</a:t>
            </a:r>
          </a:p>
          <a:p>
            <a:pPr algn="l">
              <a:buFont typeface="Arial" panose="020B0604020202020204" pitchFamily="34" charset="0"/>
              <a:buChar char="•"/>
            </a:pPr>
            <a:r>
              <a:rPr lang="en-US" b="1" i="0" u="none" strike="noStrike" dirty="0">
                <a:solidFill>
                  <a:srgbClr val="000000"/>
                </a:solidFill>
                <a:effectLst/>
              </a:rPr>
              <a:t>Solution</a:t>
            </a:r>
            <a:r>
              <a:rPr lang="en-US" b="0" i="0" u="none" strike="noStrike" dirty="0">
                <a:solidFill>
                  <a:srgbClr val="000000"/>
                </a:solidFill>
                <a:effectLst/>
              </a:rPr>
              <a:t>: To avoid cherry-picking, researchers should </a:t>
            </a:r>
            <a:r>
              <a:rPr lang="en-US" b="1" i="0" u="none" strike="noStrike" dirty="0">
                <a:solidFill>
                  <a:srgbClr val="000000"/>
                </a:solidFill>
                <a:effectLst/>
              </a:rPr>
              <a:t>conduct a quantitative evaluation</a:t>
            </a:r>
            <a:r>
              <a:rPr lang="en-US" b="0" i="0" u="none" strike="noStrike" dirty="0">
                <a:solidFill>
                  <a:srgbClr val="000000"/>
                </a:solidFill>
                <a:effectLst/>
              </a:rPr>
              <a:t> of the faithfulness of IML importance scores across the entire dataset, rather than relying on selective examples. It’s essential to report both </a:t>
            </a:r>
            <a:r>
              <a:rPr lang="en-US" b="1" i="0" u="none" strike="noStrike" dirty="0">
                <a:solidFill>
                  <a:srgbClr val="000000"/>
                </a:solidFill>
                <a:effectLst/>
              </a:rPr>
              <a:t>consistent and inconsistent</a:t>
            </a:r>
            <a:r>
              <a:rPr lang="en-US" b="0" i="0" u="none" strike="noStrike" dirty="0">
                <a:solidFill>
                  <a:srgbClr val="000000"/>
                </a:solidFill>
                <a:effectLst/>
              </a:rPr>
              <a:t> feature importance scores with respect to prior knowledge. Additionally, using </a:t>
            </a:r>
            <a:r>
              <a:rPr lang="en-US" b="1" i="0" u="none" strike="noStrike" dirty="0">
                <a:solidFill>
                  <a:srgbClr val="000000"/>
                </a:solidFill>
                <a:effectLst/>
              </a:rPr>
              <a:t>stability metrics</a:t>
            </a:r>
            <a:r>
              <a:rPr lang="en-US" b="0" i="0" u="none" strike="noStrike" dirty="0">
                <a:solidFill>
                  <a:srgbClr val="000000"/>
                </a:solidFill>
                <a:effectLst/>
              </a:rPr>
              <a:t>—such as evaluating feature importance across different subsets of data, hyperparameters, or independent datasets—ensures that the model's interpretations are robust and reliable. By doing this, you foster a more comprehensive understanding of the model and allow room for discovering novel biological insights that might otherwise be overlooked.</a:t>
            </a:r>
          </a:p>
        </p:txBody>
      </p:sp>
      <p:sp>
        <p:nvSpPr>
          <p:cNvPr id="4" name="Slide Number Placeholder 3"/>
          <p:cNvSpPr>
            <a:spLocks noGrp="1"/>
          </p:cNvSpPr>
          <p:nvPr>
            <p:ph type="sldNum" sz="quarter" idx="5"/>
          </p:nvPr>
        </p:nvSpPr>
        <p:spPr/>
        <p:txBody>
          <a:bodyPr/>
          <a:lstStyle/>
          <a:p>
            <a:fld id="{61A91938-22DF-1D47-8A9E-1EBECE32F030}" type="slidenum">
              <a:rPr lang="en-US" smtClean="0"/>
              <a:t>9</a:t>
            </a:fld>
            <a:endParaRPr lang="en-US"/>
          </a:p>
        </p:txBody>
      </p:sp>
    </p:spTree>
    <p:extLst>
      <p:ext uri="{BB962C8B-B14F-4D97-AF65-F5344CB8AC3E}">
        <p14:creationId xmlns:p14="http://schemas.microsoft.com/office/powerpoint/2010/main" val="3177921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DF0C-24A8-5E96-1BD5-DB9DE10F6D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F0905B-507E-33A8-8B66-FDE80F74B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2AD103-4800-0339-8DED-0CD93CA44272}"/>
              </a:ext>
            </a:extLst>
          </p:cNvPr>
          <p:cNvSpPr>
            <a:spLocks noGrp="1"/>
          </p:cNvSpPr>
          <p:nvPr>
            <p:ph type="dt" sz="half" idx="10"/>
          </p:nvPr>
        </p:nvSpPr>
        <p:spPr/>
        <p:txBody>
          <a:bodyPr/>
          <a:lstStyle/>
          <a:p>
            <a:fld id="{2D4820A8-34B3-DB4B-B83B-3055125FFA05}" type="datetimeFigureOut">
              <a:rPr lang="en-US" smtClean="0"/>
              <a:t>9/16/24</a:t>
            </a:fld>
            <a:endParaRPr lang="en-US"/>
          </a:p>
        </p:txBody>
      </p:sp>
      <p:sp>
        <p:nvSpPr>
          <p:cNvPr id="5" name="Footer Placeholder 4">
            <a:extLst>
              <a:ext uri="{FF2B5EF4-FFF2-40B4-BE49-F238E27FC236}">
                <a16:creationId xmlns:a16="http://schemas.microsoft.com/office/drawing/2014/main" id="{8666741B-936D-A08A-5763-5BB810CE8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9BD7A-FCC3-C045-D8F0-FB03A28C1CEF}"/>
              </a:ext>
            </a:extLst>
          </p:cNvPr>
          <p:cNvSpPr>
            <a:spLocks noGrp="1"/>
          </p:cNvSpPr>
          <p:nvPr>
            <p:ph type="sldNum" sz="quarter" idx="12"/>
          </p:nvPr>
        </p:nvSpPr>
        <p:spPr/>
        <p:txBody>
          <a:bodyPr/>
          <a:lstStyle/>
          <a:p>
            <a:fld id="{422FDA97-526F-2642-87D4-D37059E71189}" type="slidenum">
              <a:rPr lang="en-US" smtClean="0"/>
              <a:t>‹#›</a:t>
            </a:fld>
            <a:endParaRPr lang="en-US"/>
          </a:p>
        </p:txBody>
      </p:sp>
    </p:spTree>
    <p:extLst>
      <p:ext uri="{BB962C8B-B14F-4D97-AF65-F5344CB8AC3E}">
        <p14:creationId xmlns:p14="http://schemas.microsoft.com/office/powerpoint/2010/main" val="472637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59F3-EDA3-4DAA-4833-6CF4550784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3E1EFE-AEAD-4513-9C59-12DD473606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14CE5-5360-A7C3-D277-BBF1142C2337}"/>
              </a:ext>
            </a:extLst>
          </p:cNvPr>
          <p:cNvSpPr>
            <a:spLocks noGrp="1"/>
          </p:cNvSpPr>
          <p:nvPr>
            <p:ph type="dt" sz="half" idx="10"/>
          </p:nvPr>
        </p:nvSpPr>
        <p:spPr/>
        <p:txBody>
          <a:bodyPr/>
          <a:lstStyle/>
          <a:p>
            <a:fld id="{2D4820A8-34B3-DB4B-B83B-3055125FFA05}" type="datetimeFigureOut">
              <a:rPr lang="en-US" smtClean="0"/>
              <a:t>9/16/24</a:t>
            </a:fld>
            <a:endParaRPr lang="en-US"/>
          </a:p>
        </p:txBody>
      </p:sp>
      <p:sp>
        <p:nvSpPr>
          <p:cNvPr id="5" name="Footer Placeholder 4">
            <a:extLst>
              <a:ext uri="{FF2B5EF4-FFF2-40B4-BE49-F238E27FC236}">
                <a16:creationId xmlns:a16="http://schemas.microsoft.com/office/drawing/2014/main" id="{9C99C70A-0E84-DF48-1981-EB9EA5131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AA313-A330-D146-A3B0-2D7B5C6DED2D}"/>
              </a:ext>
            </a:extLst>
          </p:cNvPr>
          <p:cNvSpPr>
            <a:spLocks noGrp="1"/>
          </p:cNvSpPr>
          <p:nvPr>
            <p:ph type="sldNum" sz="quarter" idx="12"/>
          </p:nvPr>
        </p:nvSpPr>
        <p:spPr/>
        <p:txBody>
          <a:bodyPr/>
          <a:lstStyle/>
          <a:p>
            <a:fld id="{422FDA97-526F-2642-87D4-D37059E71189}" type="slidenum">
              <a:rPr lang="en-US" smtClean="0"/>
              <a:t>‹#›</a:t>
            </a:fld>
            <a:endParaRPr lang="en-US"/>
          </a:p>
        </p:txBody>
      </p:sp>
    </p:spTree>
    <p:extLst>
      <p:ext uri="{BB962C8B-B14F-4D97-AF65-F5344CB8AC3E}">
        <p14:creationId xmlns:p14="http://schemas.microsoft.com/office/powerpoint/2010/main" val="3486788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341FB1-02EB-D4CF-B64F-3B05FA1D86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62FD8C-4AE0-64DA-792F-BC0CB54311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5053E-4C7F-DCC8-E9D8-17DC6FF998E8}"/>
              </a:ext>
            </a:extLst>
          </p:cNvPr>
          <p:cNvSpPr>
            <a:spLocks noGrp="1"/>
          </p:cNvSpPr>
          <p:nvPr>
            <p:ph type="dt" sz="half" idx="10"/>
          </p:nvPr>
        </p:nvSpPr>
        <p:spPr/>
        <p:txBody>
          <a:bodyPr/>
          <a:lstStyle/>
          <a:p>
            <a:fld id="{2D4820A8-34B3-DB4B-B83B-3055125FFA05}" type="datetimeFigureOut">
              <a:rPr lang="en-US" smtClean="0"/>
              <a:t>9/16/24</a:t>
            </a:fld>
            <a:endParaRPr lang="en-US"/>
          </a:p>
        </p:txBody>
      </p:sp>
      <p:sp>
        <p:nvSpPr>
          <p:cNvPr id="5" name="Footer Placeholder 4">
            <a:extLst>
              <a:ext uri="{FF2B5EF4-FFF2-40B4-BE49-F238E27FC236}">
                <a16:creationId xmlns:a16="http://schemas.microsoft.com/office/drawing/2014/main" id="{EB5F3399-3097-16A2-FAA7-9203C64F4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DF1EA-8BCD-6B9A-CD2E-B51EA95C9DBB}"/>
              </a:ext>
            </a:extLst>
          </p:cNvPr>
          <p:cNvSpPr>
            <a:spLocks noGrp="1"/>
          </p:cNvSpPr>
          <p:nvPr>
            <p:ph type="sldNum" sz="quarter" idx="12"/>
          </p:nvPr>
        </p:nvSpPr>
        <p:spPr/>
        <p:txBody>
          <a:bodyPr/>
          <a:lstStyle/>
          <a:p>
            <a:fld id="{422FDA97-526F-2642-87D4-D37059E71189}" type="slidenum">
              <a:rPr lang="en-US" smtClean="0"/>
              <a:t>‹#›</a:t>
            </a:fld>
            <a:endParaRPr lang="en-US"/>
          </a:p>
        </p:txBody>
      </p:sp>
    </p:spTree>
    <p:extLst>
      <p:ext uri="{BB962C8B-B14F-4D97-AF65-F5344CB8AC3E}">
        <p14:creationId xmlns:p14="http://schemas.microsoft.com/office/powerpoint/2010/main" val="4011904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BA94-68E4-B5A7-E87C-6BEF90E449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5A9983-3575-DA02-C5AF-854F7CCC9F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7DB38-B1C3-87E1-1AD9-9E63FC28EC8E}"/>
              </a:ext>
            </a:extLst>
          </p:cNvPr>
          <p:cNvSpPr>
            <a:spLocks noGrp="1"/>
          </p:cNvSpPr>
          <p:nvPr>
            <p:ph type="dt" sz="half" idx="10"/>
          </p:nvPr>
        </p:nvSpPr>
        <p:spPr/>
        <p:txBody>
          <a:bodyPr/>
          <a:lstStyle/>
          <a:p>
            <a:fld id="{2D4820A8-34B3-DB4B-B83B-3055125FFA05}" type="datetimeFigureOut">
              <a:rPr lang="en-US" smtClean="0"/>
              <a:t>9/16/24</a:t>
            </a:fld>
            <a:endParaRPr lang="en-US"/>
          </a:p>
        </p:txBody>
      </p:sp>
      <p:sp>
        <p:nvSpPr>
          <p:cNvPr id="5" name="Footer Placeholder 4">
            <a:extLst>
              <a:ext uri="{FF2B5EF4-FFF2-40B4-BE49-F238E27FC236}">
                <a16:creationId xmlns:a16="http://schemas.microsoft.com/office/drawing/2014/main" id="{CCAE7089-BEF3-3407-7EE0-E1A9C3F74E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1E0788-B8E6-4657-CCA3-A410816A0409}"/>
              </a:ext>
            </a:extLst>
          </p:cNvPr>
          <p:cNvSpPr>
            <a:spLocks noGrp="1"/>
          </p:cNvSpPr>
          <p:nvPr>
            <p:ph type="sldNum" sz="quarter" idx="12"/>
          </p:nvPr>
        </p:nvSpPr>
        <p:spPr/>
        <p:txBody>
          <a:bodyPr/>
          <a:lstStyle/>
          <a:p>
            <a:fld id="{422FDA97-526F-2642-87D4-D37059E71189}" type="slidenum">
              <a:rPr lang="en-US" smtClean="0"/>
              <a:t>‹#›</a:t>
            </a:fld>
            <a:endParaRPr lang="en-US"/>
          </a:p>
        </p:txBody>
      </p:sp>
    </p:spTree>
    <p:extLst>
      <p:ext uri="{BB962C8B-B14F-4D97-AF65-F5344CB8AC3E}">
        <p14:creationId xmlns:p14="http://schemas.microsoft.com/office/powerpoint/2010/main" val="420287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73B80-16ED-EEC2-EBA7-B2D95B8EFA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56B2C7-F204-BADD-68DF-75E368F7DA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E9E2B8-8840-129E-7D77-CD9CF8A6D6D9}"/>
              </a:ext>
            </a:extLst>
          </p:cNvPr>
          <p:cNvSpPr>
            <a:spLocks noGrp="1"/>
          </p:cNvSpPr>
          <p:nvPr>
            <p:ph type="dt" sz="half" idx="10"/>
          </p:nvPr>
        </p:nvSpPr>
        <p:spPr/>
        <p:txBody>
          <a:bodyPr/>
          <a:lstStyle/>
          <a:p>
            <a:fld id="{2D4820A8-34B3-DB4B-B83B-3055125FFA05}" type="datetimeFigureOut">
              <a:rPr lang="en-US" smtClean="0"/>
              <a:t>9/16/24</a:t>
            </a:fld>
            <a:endParaRPr lang="en-US"/>
          </a:p>
        </p:txBody>
      </p:sp>
      <p:sp>
        <p:nvSpPr>
          <p:cNvPr id="5" name="Footer Placeholder 4">
            <a:extLst>
              <a:ext uri="{FF2B5EF4-FFF2-40B4-BE49-F238E27FC236}">
                <a16:creationId xmlns:a16="http://schemas.microsoft.com/office/drawing/2014/main" id="{C30FD951-6194-BEC7-DF4A-5DEF87386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DB42A-6735-8AE3-2B7B-37D2BA2126D8}"/>
              </a:ext>
            </a:extLst>
          </p:cNvPr>
          <p:cNvSpPr>
            <a:spLocks noGrp="1"/>
          </p:cNvSpPr>
          <p:nvPr>
            <p:ph type="sldNum" sz="quarter" idx="12"/>
          </p:nvPr>
        </p:nvSpPr>
        <p:spPr/>
        <p:txBody>
          <a:bodyPr/>
          <a:lstStyle/>
          <a:p>
            <a:fld id="{422FDA97-526F-2642-87D4-D37059E71189}" type="slidenum">
              <a:rPr lang="en-US" smtClean="0"/>
              <a:t>‹#›</a:t>
            </a:fld>
            <a:endParaRPr lang="en-US"/>
          </a:p>
        </p:txBody>
      </p:sp>
    </p:spTree>
    <p:extLst>
      <p:ext uri="{BB962C8B-B14F-4D97-AF65-F5344CB8AC3E}">
        <p14:creationId xmlns:p14="http://schemas.microsoft.com/office/powerpoint/2010/main" val="236867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5B4A-1A77-3D2D-6905-D44C5C53B1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95CDFD-3A6F-89A5-F4FE-35212DC05F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9753B6-1A4B-65AD-565F-017FCAC6B5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929C86-8997-055F-9312-0156054ABF59}"/>
              </a:ext>
            </a:extLst>
          </p:cNvPr>
          <p:cNvSpPr>
            <a:spLocks noGrp="1"/>
          </p:cNvSpPr>
          <p:nvPr>
            <p:ph type="dt" sz="half" idx="10"/>
          </p:nvPr>
        </p:nvSpPr>
        <p:spPr/>
        <p:txBody>
          <a:bodyPr/>
          <a:lstStyle/>
          <a:p>
            <a:fld id="{2D4820A8-34B3-DB4B-B83B-3055125FFA05}" type="datetimeFigureOut">
              <a:rPr lang="en-US" smtClean="0"/>
              <a:t>9/16/24</a:t>
            </a:fld>
            <a:endParaRPr lang="en-US"/>
          </a:p>
        </p:txBody>
      </p:sp>
      <p:sp>
        <p:nvSpPr>
          <p:cNvPr id="6" name="Footer Placeholder 5">
            <a:extLst>
              <a:ext uri="{FF2B5EF4-FFF2-40B4-BE49-F238E27FC236}">
                <a16:creationId xmlns:a16="http://schemas.microsoft.com/office/drawing/2014/main" id="{F12FF2EC-30F8-0FF8-CFDA-970CBDB7E7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D2BD74-FDE2-2F08-363E-884CCC1F8A4B}"/>
              </a:ext>
            </a:extLst>
          </p:cNvPr>
          <p:cNvSpPr>
            <a:spLocks noGrp="1"/>
          </p:cNvSpPr>
          <p:nvPr>
            <p:ph type="sldNum" sz="quarter" idx="12"/>
          </p:nvPr>
        </p:nvSpPr>
        <p:spPr/>
        <p:txBody>
          <a:bodyPr/>
          <a:lstStyle/>
          <a:p>
            <a:fld id="{422FDA97-526F-2642-87D4-D37059E71189}" type="slidenum">
              <a:rPr lang="en-US" smtClean="0"/>
              <a:t>‹#›</a:t>
            </a:fld>
            <a:endParaRPr lang="en-US"/>
          </a:p>
        </p:txBody>
      </p:sp>
    </p:spTree>
    <p:extLst>
      <p:ext uri="{BB962C8B-B14F-4D97-AF65-F5344CB8AC3E}">
        <p14:creationId xmlns:p14="http://schemas.microsoft.com/office/powerpoint/2010/main" val="3630686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E7C1-34AE-69E6-C82B-3C59EEEFE4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105BCA-ED69-B9CF-6275-8BBDE41BCF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AE1FC0-83F3-4710-B90A-3940450822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A984CE-3BC8-A08A-8FB7-9E8BB811FE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6EC98B-DC88-2FC0-C321-A0B06314D5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23F62B-E632-2105-84B2-FC9A39E070D3}"/>
              </a:ext>
            </a:extLst>
          </p:cNvPr>
          <p:cNvSpPr>
            <a:spLocks noGrp="1"/>
          </p:cNvSpPr>
          <p:nvPr>
            <p:ph type="dt" sz="half" idx="10"/>
          </p:nvPr>
        </p:nvSpPr>
        <p:spPr/>
        <p:txBody>
          <a:bodyPr/>
          <a:lstStyle/>
          <a:p>
            <a:fld id="{2D4820A8-34B3-DB4B-B83B-3055125FFA05}" type="datetimeFigureOut">
              <a:rPr lang="en-US" smtClean="0"/>
              <a:t>9/16/24</a:t>
            </a:fld>
            <a:endParaRPr lang="en-US"/>
          </a:p>
        </p:txBody>
      </p:sp>
      <p:sp>
        <p:nvSpPr>
          <p:cNvPr id="8" name="Footer Placeholder 7">
            <a:extLst>
              <a:ext uri="{FF2B5EF4-FFF2-40B4-BE49-F238E27FC236}">
                <a16:creationId xmlns:a16="http://schemas.microsoft.com/office/drawing/2014/main" id="{B99C6E77-F936-BD4C-71B3-167A76F137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2D83A7-3C7A-DD10-59D0-CF4A142E270A}"/>
              </a:ext>
            </a:extLst>
          </p:cNvPr>
          <p:cNvSpPr>
            <a:spLocks noGrp="1"/>
          </p:cNvSpPr>
          <p:nvPr>
            <p:ph type="sldNum" sz="quarter" idx="12"/>
          </p:nvPr>
        </p:nvSpPr>
        <p:spPr/>
        <p:txBody>
          <a:bodyPr/>
          <a:lstStyle/>
          <a:p>
            <a:fld id="{422FDA97-526F-2642-87D4-D37059E71189}" type="slidenum">
              <a:rPr lang="en-US" smtClean="0"/>
              <a:t>‹#›</a:t>
            </a:fld>
            <a:endParaRPr lang="en-US"/>
          </a:p>
        </p:txBody>
      </p:sp>
    </p:spTree>
    <p:extLst>
      <p:ext uri="{BB962C8B-B14F-4D97-AF65-F5344CB8AC3E}">
        <p14:creationId xmlns:p14="http://schemas.microsoft.com/office/powerpoint/2010/main" val="1689787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627F5-1390-53D6-1ED9-3E48D14898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0136C6-C41D-15C4-D279-D13990A3936B}"/>
              </a:ext>
            </a:extLst>
          </p:cNvPr>
          <p:cNvSpPr>
            <a:spLocks noGrp="1"/>
          </p:cNvSpPr>
          <p:nvPr>
            <p:ph type="dt" sz="half" idx="10"/>
          </p:nvPr>
        </p:nvSpPr>
        <p:spPr/>
        <p:txBody>
          <a:bodyPr/>
          <a:lstStyle/>
          <a:p>
            <a:fld id="{2D4820A8-34B3-DB4B-B83B-3055125FFA05}" type="datetimeFigureOut">
              <a:rPr lang="en-US" smtClean="0"/>
              <a:t>9/16/24</a:t>
            </a:fld>
            <a:endParaRPr lang="en-US"/>
          </a:p>
        </p:txBody>
      </p:sp>
      <p:sp>
        <p:nvSpPr>
          <p:cNvPr id="4" name="Footer Placeholder 3">
            <a:extLst>
              <a:ext uri="{FF2B5EF4-FFF2-40B4-BE49-F238E27FC236}">
                <a16:creationId xmlns:a16="http://schemas.microsoft.com/office/drawing/2014/main" id="{9B0FC666-645C-AC36-AE72-531D1A7A61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CE6359-CAF7-9CCE-963C-7A6F0390140B}"/>
              </a:ext>
            </a:extLst>
          </p:cNvPr>
          <p:cNvSpPr>
            <a:spLocks noGrp="1"/>
          </p:cNvSpPr>
          <p:nvPr>
            <p:ph type="sldNum" sz="quarter" idx="12"/>
          </p:nvPr>
        </p:nvSpPr>
        <p:spPr/>
        <p:txBody>
          <a:bodyPr/>
          <a:lstStyle/>
          <a:p>
            <a:fld id="{422FDA97-526F-2642-87D4-D37059E71189}" type="slidenum">
              <a:rPr lang="en-US" smtClean="0"/>
              <a:t>‹#›</a:t>
            </a:fld>
            <a:endParaRPr lang="en-US"/>
          </a:p>
        </p:txBody>
      </p:sp>
    </p:spTree>
    <p:extLst>
      <p:ext uri="{BB962C8B-B14F-4D97-AF65-F5344CB8AC3E}">
        <p14:creationId xmlns:p14="http://schemas.microsoft.com/office/powerpoint/2010/main" val="3190933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7DDC5A-6492-EE48-B973-6C261B906DC0}"/>
              </a:ext>
            </a:extLst>
          </p:cNvPr>
          <p:cNvSpPr>
            <a:spLocks noGrp="1"/>
          </p:cNvSpPr>
          <p:nvPr>
            <p:ph type="dt" sz="half" idx="10"/>
          </p:nvPr>
        </p:nvSpPr>
        <p:spPr/>
        <p:txBody>
          <a:bodyPr/>
          <a:lstStyle/>
          <a:p>
            <a:fld id="{2D4820A8-34B3-DB4B-B83B-3055125FFA05}" type="datetimeFigureOut">
              <a:rPr lang="en-US" smtClean="0"/>
              <a:t>9/16/24</a:t>
            </a:fld>
            <a:endParaRPr lang="en-US"/>
          </a:p>
        </p:txBody>
      </p:sp>
      <p:sp>
        <p:nvSpPr>
          <p:cNvPr id="3" name="Footer Placeholder 2">
            <a:extLst>
              <a:ext uri="{FF2B5EF4-FFF2-40B4-BE49-F238E27FC236}">
                <a16:creationId xmlns:a16="http://schemas.microsoft.com/office/drawing/2014/main" id="{8ACD923C-BFF6-B6FA-C28D-A79C717EE3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A6AAFB-285A-FBED-B749-2F8868DEE07C}"/>
              </a:ext>
            </a:extLst>
          </p:cNvPr>
          <p:cNvSpPr>
            <a:spLocks noGrp="1"/>
          </p:cNvSpPr>
          <p:nvPr>
            <p:ph type="sldNum" sz="quarter" idx="12"/>
          </p:nvPr>
        </p:nvSpPr>
        <p:spPr/>
        <p:txBody>
          <a:bodyPr/>
          <a:lstStyle/>
          <a:p>
            <a:fld id="{422FDA97-526F-2642-87D4-D37059E71189}" type="slidenum">
              <a:rPr lang="en-US" smtClean="0"/>
              <a:t>‹#›</a:t>
            </a:fld>
            <a:endParaRPr lang="en-US"/>
          </a:p>
        </p:txBody>
      </p:sp>
    </p:spTree>
    <p:extLst>
      <p:ext uri="{BB962C8B-B14F-4D97-AF65-F5344CB8AC3E}">
        <p14:creationId xmlns:p14="http://schemas.microsoft.com/office/powerpoint/2010/main" val="3065303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A7BA-AA10-1756-FC1E-F7EAD19588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F57958-E162-C026-5D4F-60AEFA73B3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0C9048-3107-E203-33EB-4681A4F098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9C5321-A783-CC67-EA1E-B735F411F7B9}"/>
              </a:ext>
            </a:extLst>
          </p:cNvPr>
          <p:cNvSpPr>
            <a:spLocks noGrp="1"/>
          </p:cNvSpPr>
          <p:nvPr>
            <p:ph type="dt" sz="half" idx="10"/>
          </p:nvPr>
        </p:nvSpPr>
        <p:spPr/>
        <p:txBody>
          <a:bodyPr/>
          <a:lstStyle/>
          <a:p>
            <a:fld id="{2D4820A8-34B3-DB4B-B83B-3055125FFA05}" type="datetimeFigureOut">
              <a:rPr lang="en-US" smtClean="0"/>
              <a:t>9/16/24</a:t>
            </a:fld>
            <a:endParaRPr lang="en-US"/>
          </a:p>
        </p:txBody>
      </p:sp>
      <p:sp>
        <p:nvSpPr>
          <p:cNvPr id="6" name="Footer Placeholder 5">
            <a:extLst>
              <a:ext uri="{FF2B5EF4-FFF2-40B4-BE49-F238E27FC236}">
                <a16:creationId xmlns:a16="http://schemas.microsoft.com/office/drawing/2014/main" id="{4A5E40D3-3DE1-8AF1-C772-C158BFB67D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4A736-1D29-7298-40C2-FE9F53C8DA65}"/>
              </a:ext>
            </a:extLst>
          </p:cNvPr>
          <p:cNvSpPr>
            <a:spLocks noGrp="1"/>
          </p:cNvSpPr>
          <p:nvPr>
            <p:ph type="sldNum" sz="quarter" idx="12"/>
          </p:nvPr>
        </p:nvSpPr>
        <p:spPr/>
        <p:txBody>
          <a:bodyPr/>
          <a:lstStyle/>
          <a:p>
            <a:fld id="{422FDA97-526F-2642-87D4-D37059E71189}" type="slidenum">
              <a:rPr lang="en-US" smtClean="0"/>
              <a:t>‹#›</a:t>
            </a:fld>
            <a:endParaRPr lang="en-US"/>
          </a:p>
        </p:txBody>
      </p:sp>
    </p:spTree>
    <p:extLst>
      <p:ext uri="{BB962C8B-B14F-4D97-AF65-F5344CB8AC3E}">
        <p14:creationId xmlns:p14="http://schemas.microsoft.com/office/powerpoint/2010/main" val="1641479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CACB-8FFB-DD1A-9D5F-3BA9DCD918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054743-42E7-6688-BE3C-1A5ACF1DF0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42B45C-2720-3380-B0EC-B211606FD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5D99FA-00D5-CB6A-1EB3-CF659B95A309}"/>
              </a:ext>
            </a:extLst>
          </p:cNvPr>
          <p:cNvSpPr>
            <a:spLocks noGrp="1"/>
          </p:cNvSpPr>
          <p:nvPr>
            <p:ph type="dt" sz="half" idx="10"/>
          </p:nvPr>
        </p:nvSpPr>
        <p:spPr/>
        <p:txBody>
          <a:bodyPr/>
          <a:lstStyle/>
          <a:p>
            <a:fld id="{2D4820A8-34B3-DB4B-B83B-3055125FFA05}" type="datetimeFigureOut">
              <a:rPr lang="en-US" smtClean="0"/>
              <a:t>9/16/24</a:t>
            </a:fld>
            <a:endParaRPr lang="en-US"/>
          </a:p>
        </p:txBody>
      </p:sp>
      <p:sp>
        <p:nvSpPr>
          <p:cNvPr id="6" name="Footer Placeholder 5">
            <a:extLst>
              <a:ext uri="{FF2B5EF4-FFF2-40B4-BE49-F238E27FC236}">
                <a16:creationId xmlns:a16="http://schemas.microsoft.com/office/drawing/2014/main" id="{D98D2B81-BA20-03EE-1677-41D61E7D7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797F58-3880-8115-68E1-C75AD201DB85}"/>
              </a:ext>
            </a:extLst>
          </p:cNvPr>
          <p:cNvSpPr>
            <a:spLocks noGrp="1"/>
          </p:cNvSpPr>
          <p:nvPr>
            <p:ph type="sldNum" sz="quarter" idx="12"/>
          </p:nvPr>
        </p:nvSpPr>
        <p:spPr/>
        <p:txBody>
          <a:bodyPr/>
          <a:lstStyle/>
          <a:p>
            <a:fld id="{422FDA97-526F-2642-87D4-D37059E71189}" type="slidenum">
              <a:rPr lang="en-US" smtClean="0"/>
              <a:t>‹#›</a:t>
            </a:fld>
            <a:endParaRPr lang="en-US"/>
          </a:p>
        </p:txBody>
      </p:sp>
    </p:spTree>
    <p:extLst>
      <p:ext uri="{BB962C8B-B14F-4D97-AF65-F5344CB8AC3E}">
        <p14:creationId xmlns:p14="http://schemas.microsoft.com/office/powerpoint/2010/main" val="215219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5C6D59-9E18-CBFD-7709-53E33DF2A6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BBF2ED-51C3-6840-D3DD-8967887D07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11066-0059-59A0-DDF0-C615906818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4820A8-34B3-DB4B-B83B-3055125FFA05}" type="datetimeFigureOut">
              <a:rPr lang="en-US" smtClean="0"/>
              <a:t>9/16/24</a:t>
            </a:fld>
            <a:endParaRPr lang="en-US"/>
          </a:p>
        </p:txBody>
      </p:sp>
      <p:sp>
        <p:nvSpPr>
          <p:cNvPr id="5" name="Footer Placeholder 4">
            <a:extLst>
              <a:ext uri="{FF2B5EF4-FFF2-40B4-BE49-F238E27FC236}">
                <a16:creationId xmlns:a16="http://schemas.microsoft.com/office/drawing/2014/main" id="{A71B6E3B-5398-550C-56E0-6D891F75E3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972D78-0550-1BB1-128D-9D8283CE25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2FDA97-526F-2642-87D4-D37059E71189}" type="slidenum">
              <a:rPr lang="en-US" smtClean="0"/>
              <a:t>‹#›</a:t>
            </a:fld>
            <a:endParaRPr lang="en-US"/>
          </a:p>
        </p:txBody>
      </p:sp>
    </p:spTree>
    <p:extLst>
      <p:ext uri="{BB962C8B-B14F-4D97-AF65-F5344CB8AC3E}">
        <p14:creationId xmlns:p14="http://schemas.microsoft.com/office/powerpoint/2010/main" val="3668184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4E40E49-4D64-2D74-E582-3BE65291F0EF}"/>
              </a:ext>
            </a:extLst>
          </p:cNvPr>
          <p:cNvSpPr>
            <a:spLocks noGrp="1"/>
          </p:cNvSpPr>
          <p:nvPr>
            <p:ph type="subTitle" idx="1"/>
          </p:nvPr>
        </p:nvSpPr>
        <p:spPr>
          <a:xfrm>
            <a:off x="1524000" y="5967651"/>
            <a:ext cx="9144000" cy="1655762"/>
          </a:xfrm>
        </p:spPr>
        <p:txBody>
          <a:bodyPr/>
          <a:lstStyle/>
          <a:p>
            <a:r>
              <a:rPr lang="en-US"/>
              <a:t>Jia Yao</a:t>
            </a:r>
          </a:p>
          <a:p>
            <a:r>
              <a:rPr lang="en-US"/>
              <a:t>0</a:t>
            </a:r>
            <a:r>
              <a:rPr lang="en-US" altLang="zh-CN"/>
              <a:t>9</a:t>
            </a:r>
            <a:r>
              <a:rPr lang="en-US"/>
              <a:t>/</a:t>
            </a:r>
            <a:r>
              <a:rPr lang="en-US" altLang="zh-CN"/>
              <a:t>06</a:t>
            </a:r>
            <a:r>
              <a:rPr lang="en-US"/>
              <a:t>/2024</a:t>
            </a:r>
          </a:p>
        </p:txBody>
      </p:sp>
      <p:pic>
        <p:nvPicPr>
          <p:cNvPr id="7" name="Picture 6" descr="A blue sign with white text&#10;&#10;Description automatically generated">
            <a:extLst>
              <a:ext uri="{FF2B5EF4-FFF2-40B4-BE49-F238E27FC236}">
                <a16:creationId xmlns:a16="http://schemas.microsoft.com/office/drawing/2014/main" id="{21D5A248-58C8-592B-D498-45A90DB3109D}"/>
              </a:ext>
            </a:extLst>
          </p:cNvPr>
          <p:cNvPicPr>
            <a:picLocks noChangeAspect="1"/>
          </p:cNvPicPr>
          <p:nvPr/>
        </p:nvPicPr>
        <p:blipFill>
          <a:blip r:embed="rId3"/>
          <a:stretch>
            <a:fillRect/>
          </a:stretch>
        </p:blipFill>
        <p:spPr>
          <a:xfrm>
            <a:off x="7717789" y="0"/>
            <a:ext cx="4474211" cy="1177424"/>
          </a:xfrm>
          <a:prstGeom prst="rect">
            <a:avLst/>
          </a:prstGeom>
        </p:spPr>
      </p:pic>
      <p:pic>
        <p:nvPicPr>
          <p:cNvPr id="9" name="Picture 8" descr="A blue and white logo&#10;&#10;Description automatically generated">
            <a:extLst>
              <a:ext uri="{FF2B5EF4-FFF2-40B4-BE49-F238E27FC236}">
                <a16:creationId xmlns:a16="http://schemas.microsoft.com/office/drawing/2014/main" id="{8A00FCCE-0952-54FB-202E-3DE3681FDB6D}"/>
              </a:ext>
            </a:extLst>
          </p:cNvPr>
          <p:cNvPicPr>
            <a:picLocks noChangeAspect="1"/>
          </p:cNvPicPr>
          <p:nvPr/>
        </p:nvPicPr>
        <p:blipFill>
          <a:blip r:embed="rId4"/>
          <a:stretch>
            <a:fillRect/>
          </a:stretch>
        </p:blipFill>
        <p:spPr>
          <a:xfrm>
            <a:off x="1" y="0"/>
            <a:ext cx="3383280" cy="1525249"/>
          </a:xfrm>
          <a:prstGeom prst="rect">
            <a:avLst/>
          </a:prstGeom>
        </p:spPr>
      </p:pic>
      <p:pic>
        <p:nvPicPr>
          <p:cNvPr id="2" name="Picture 1">
            <a:extLst>
              <a:ext uri="{FF2B5EF4-FFF2-40B4-BE49-F238E27FC236}">
                <a16:creationId xmlns:a16="http://schemas.microsoft.com/office/drawing/2014/main" id="{E63DF832-0103-DAE4-01EB-04667C2CC403}"/>
              </a:ext>
            </a:extLst>
          </p:cNvPr>
          <p:cNvPicPr>
            <a:picLocks noChangeAspect="1"/>
          </p:cNvPicPr>
          <p:nvPr/>
        </p:nvPicPr>
        <p:blipFill>
          <a:blip r:embed="rId5"/>
          <a:stretch>
            <a:fillRect/>
          </a:stretch>
        </p:blipFill>
        <p:spPr>
          <a:xfrm>
            <a:off x="2827638" y="1294574"/>
            <a:ext cx="5834449" cy="4555927"/>
          </a:xfrm>
          <a:prstGeom prst="rect">
            <a:avLst/>
          </a:prstGeom>
        </p:spPr>
      </p:pic>
    </p:spTree>
    <p:extLst>
      <p:ext uri="{BB962C8B-B14F-4D97-AF65-F5344CB8AC3E}">
        <p14:creationId xmlns:p14="http://schemas.microsoft.com/office/powerpoint/2010/main" val="1931269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3E51-E236-8F80-17D2-8D3690E1EE72}"/>
              </a:ext>
            </a:extLst>
          </p:cNvPr>
          <p:cNvSpPr>
            <a:spLocks noGrp="1"/>
          </p:cNvSpPr>
          <p:nvPr>
            <p:ph type="title"/>
          </p:nvPr>
        </p:nvSpPr>
        <p:spPr>
          <a:xfrm>
            <a:off x="0" y="147166"/>
            <a:ext cx="12294824" cy="888909"/>
          </a:xfrm>
        </p:spPr>
        <p:txBody>
          <a:bodyPr>
            <a:normAutofit fontScale="90000"/>
          </a:bodyPr>
          <a:lstStyle/>
          <a:p>
            <a:r>
              <a:rPr lang="en-US" b="1">
                <a:solidFill>
                  <a:schemeClr val="accent1">
                    <a:lumMod val="75000"/>
                  </a:schemeClr>
                </a:solidFill>
              </a:rPr>
              <a:t>Opportunities for IML developments in the age of LLMs</a:t>
            </a:r>
            <a:br>
              <a:rPr lang="en-US" b="1">
                <a:solidFill>
                  <a:schemeClr val="accent1">
                    <a:lumMod val="75000"/>
                  </a:schemeClr>
                </a:solidFill>
              </a:rPr>
            </a:br>
            <a:endParaRPr lang="en-US" b="1">
              <a:solidFill>
                <a:schemeClr val="accent1">
                  <a:lumMod val="75000"/>
                </a:schemeClr>
              </a:solidFill>
            </a:endParaRPr>
          </a:p>
        </p:txBody>
      </p:sp>
      <p:sp>
        <p:nvSpPr>
          <p:cNvPr id="3" name="TextBox 2">
            <a:extLst>
              <a:ext uri="{FF2B5EF4-FFF2-40B4-BE49-F238E27FC236}">
                <a16:creationId xmlns:a16="http://schemas.microsoft.com/office/drawing/2014/main" id="{A19BC1DB-3395-1349-339F-E43BFF4E1F59}"/>
              </a:ext>
            </a:extLst>
          </p:cNvPr>
          <p:cNvSpPr txBox="1"/>
          <p:nvPr/>
        </p:nvSpPr>
        <p:spPr>
          <a:xfrm>
            <a:off x="2216258" y="1589814"/>
            <a:ext cx="9803735" cy="3416320"/>
          </a:xfrm>
          <a:prstGeom prst="rect">
            <a:avLst/>
          </a:prstGeom>
          <a:noFill/>
        </p:spPr>
        <p:txBody>
          <a:bodyPr wrap="square">
            <a:spAutoFit/>
          </a:bodyPr>
          <a:lstStyle/>
          <a:p>
            <a:r>
              <a:rPr lang="en-US" sz="1800" b="1" dirty="0">
                <a:effectLst/>
                <a:latin typeface="HardingText"/>
              </a:rPr>
              <a:t>What is the right choice of tokenization for biological applications? </a:t>
            </a:r>
          </a:p>
          <a:p>
            <a:endParaRPr lang="en-US" b="1" dirty="0">
              <a:latin typeface="HardingText"/>
            </a:endParaRPr>
          </a:p>
          <a:p>
            <a:endParaRPr lang="en-US" dirty="0"/>
          </a:p>
          <a:p>
            <a:r>
              <a:rPr lang="en-US" sz="1800" b="1" dirty="0">
                <a:effectLst/>
                <a:latin typeface="HardingText"/>
              </a:rPr>
              <a:t>How can LLM-specific IML methods be adapted to biological contexts? </a:t>
            </a:r>
          </a:p>
          <a:p>
            <a:endParaRPr lang="en-US" b="1" dirty="0">
              <a:solidFill>
                <a:srgbClr val="000000"/>
              </a:solidFill>
              <a:latin typeface="HardingText"/>
            </a:endParaRPr>
          </a:p>
          <a:p>
            <a:endParaRPr lang="en-US" sz="1800" dirty="0">
              <a:solidFill>
                <a:srgbClr val="000000"/>
              </a:solidFill>
              <a:latin typeface="HardingText"/>
            </a:endParaRPr>
          </a:p>
          <a:p>
            <a:r>
              <a:rPr lang="en-US" sz="1800" b="1" dirty="0">
                <a:effectLst/>
                <a:latin typeface="HardingText"/>
              </a:rPr>
              <a:t>How do we develop IML techniques to handle multimodal applications? </a:t>
            </a:r>
          </a:p>
          <a:p>
            <a:endParaRPr lang="en-US" b="1" dirty="0">
              <a:latin typeface="HardingText"/>
            </a:endParaRPr>
          </a:p>
          <a:p>
            <a:endParaRPr lang="en-US" sz="1800" b="1" dirty="0">
              <a:effectLst/>
              <a:latin typeface="HardingText"/>
            </a:endParaRPr>
          </a:p>
          <a:p>
            <a:r>
              <a:rPr lang="en-US" sz="1800" b="1" dirty="0">
                <a:effectLst/>
                <a:latin typeface="HardingText"/>
              </a:rPr>
              <a:t>What types of novel visualization tools can best facilitate interpretation?</a:t>
            </a:r>
          </a:p>
          <a:p>
            <a:endParaRPr lang="en-US" b="1" dirty="0">
              <a:latin typeface="HardingText"/>
            </a:endParaRPr>
          </a:p>
          <a:p>
            <a:r>
              <a:rPr lang="en-US" sz="1800" b="1" dirty="0">
                <a:effectLst/>
                <a:latin typeface="HardingText"/>
              </a:rPr>
              <a:t> </a:t>
            </a:r>
            <a:endParaRPr lang="en-US" dirty="0"/>
          </a:p>
        </p:txBody>
      </p:sp>
    </p:spTree>
    <p:extLst>
      <p:ext uri="{BB962C8B-B14F-4D97-AF65-F5344CB8AC3E}">
        <p14:creationId xmlns:p14="http://schemas.microsoft.com/office/powerpoint/2010/main" val="3807001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3E51-E236-8F80-17D2-8D3690E1EE72}"/>
              </a:ext>
            </a:extLst>
          </p:cNvPr>
          <p:cNvSpPr>
            <a:spLocks noGrp="1"/>
          </p:cNvSpPr>
          <p:nvPr>
            <p:ph type="title"/>
          </p:nvPr>
        </p:nvSpPr>
        <p:spPr>
          <a:xfrm>
            <a:off x="237309" y="158183"/>
            <a:ext cx="10515600" cy="888909"/>
          </a:xfrm>
        </p:spPr>
        <p:txBody>
          <a:bodyPr/>
          <a:lstStyle/>
          <a:p>
            <a:r>
              <a:rPr lang="en-US" b="1">
                <a:solidFill>
                  <a:schemeClr val="accent1">
                    <a:lumMod val="75000"/>
                  </a:schemeClr>
                </a:solidFill>
              </a:rPr>
              <a:t>Inspiration</a:t>
            </a:r>
          </a:p>
        </p:txBody>
      </p:sp>
      <p:sp>
        <p:nvSpPr>
          <p:cNvPr id="3" name="TextBox 2">
            <a:extLst>
              <a:ext uri="{FF2B5EF4-FFF2-40B4-BE49-F238E27FC236}">
                <a16:creationId xmlns:a16="http://schemas.microsoft.com/office/drawing/2014/main" id="{281BEC44-1B41-134D-1290-8123EED3A5E7}"/>
              </a:ext>
            </a:extLst>
          </p:cNvPr>
          <p:cNvSpPr txBox="1"/>
          <p:nvPr/>
        </p:nvSpPr>
        <p:spPr>
          <a:xfrm>
            <a:off x="237310" y="2306869"/>
            <a:ext cx="10515600" cy="2862322"/>
          </a:xfrm>
          <a:prstGeom prst="rect">
            <a:avLst/>
          </a:prstGeom>
          <a:noFill/>
        </p:spPr>
        <p:txBody>
          <a:bodyPr wrap="square" rtlCol="0">
            <a:spAutoFit/>
          </a:bodyPr>
          <a:lstStyle/>
          <a:p>
            <a:pPr marL="342900" indent="-342900">
              <a:buAutoNum type="arabicPeriod"/>
            </a:pPr>
            <a:r>
              <a:rPr lang="en-US" altLang="zh-CN" i="1" dirty="0">
                <a:latin typeface="HardingText"/>
              </a:rPr>
              <a:t>Biologically informed network for our own project.</a:t>
            </a:r>
            <a:endParaRPr lang="en-US" altLang="zh-CN" sz="1800" i="1" dirty="0">
              <a:effectLst/>
              <a:latin typeface="HardingText"/>
            </a:endParaRPr>
          </a:p>
          <a:p>
            <a:pPr marL="342900" indent="-342900">
              <a:buAutoNum type="arabicPeriod"/>
            </a:pPr>
            <a:endParaRPr lang="en-US" altLang="zh-CN" i="1" dirty="0">
              <a:latin typeface="HardingText"/>
            </a:endParaRPr>
          </a:p>
          <a:p>
            <a:pPr marL="342900" indent="-342900">
              <a:buAutoNum type="arabicPeriod"/>
            </a:pPr>
            <a:r>
              <a:rPr lang="zh-CN" altLang="en-US" i="1" dirty="0">
                <a:latin typeface="HardingText"/>
              </a:rPr>
              <a:t> </a:t>
            </a:r>
            <a:r>
              <a:rPr lang="en-US" altLang="zh-CN" i="1" dirty="0">
                <a:latin typeface="HardingText"/>
              </a:rPr>
              <a:t>Use the evaluations to verify my model can be properly interpreted.</a:t>
            </a:r>
          </a:p>
          <a:p>
            <a:pPr marL="342900" indent="-342900">
              <a:buAutoNum type="arabicPeriod"/>
            </a:pPr>
            <a:endParaRPr lang="en-US" altLang="zh-CN" i="1" dirty="0">
              <a:latin typeface="HardingText"/>
            </a:endParaRPr>
          </a:p>
          <a:p>
            <a:pPr marL="342900" indent="-342900">
              <a:buAutoNum type="arabicPeriod"/>
            </a:pPr>
            <a:r>
              <a:rPr lang="en-US" dirty="0"/>
              <a:t>How can we improve the connection between IML outputs and biological insights</a:t>
            </a:r>
            <a:endParaRPr lang="en-US" altLang="zh-CN" i="1" dirty="0">
              <a:latin typeface="HardingText"/>
            </a:endParaRPr>
          </a:p>
          <a:p>
            <a:pPr marL="342900" indent="-342900">
              <a:buAutoNum type="arabicPeriod"/>
            </a:pPr>
            <a:endParaRPr lang="en-US" altLang="zh-CN" i="1" dirty="0">
              <a:latin typeface="HardingText"/>
            </a:endParaRPr>
          </a:p>
          <a:p>
            <a:pPr marL="342900" indent="-342900">
              <a:buAutoNum type="arabicPeriod"/>
            </a:pPr>
            <a:endParaRPr lang="en-US" altLang="zh-CN" i="1" dirty="0">
              <a:latin typeface="HardingText"/>
            </a:endParaRPr>
          </a:p>
          <a:p>
            <a:pPr marL="342900" indent="-342900">
              <a:buAutoNum type="arabicPeriod"/>
            </a:pPr>
            <a:endParaRPr lang="en-US" altLang="zh-CN" i="1" dirty="0">
              <a:latin typeface="HardingText"/>
            </a:endParaRPr>
          </a:p>
          <a:p>
            <a:pPr marL="342900" indent="-342900">
              <a:buFontTx/>
              <a:buAutoNum type="arabicPeriod"/>
            </a:pPr>
            <a:endParaRPr lang="en-US" dirty="0"/>
          </a:p>
          <a:p>
            <a:endParaRPr lang="en-US" dirty="0"/>
          </a:p>
        </p:txBody>
      </p:sp>
    </p:spTree>
    <p:extLst>
      <p:ext uri="{BB962C8B-B14F-4D97-AF65-F5344CB8AC3E}">
        <p14:creationId xmlns:p14="http://schemas.microsoft.com/office/powerpoint/2010/main" val="433187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7ECAED3E-8742-03B0-A9AE-899898E2CE0D}"/>
              </a:ext>
            </a:extLst>
          </p:cNvPr>
          <p:cNvSpPr>
            <a:spLocks noGrp="1"/>
          </p:cNvSpPr>
          <p:nvPr>
            <p:ph idx="1"/>
          </p:nvPr>
        </p:nvSpPr>
        <p:spPr>
          <a:xfrm>
            <a:off x="3830242" y="3012147"/>
            <a:ext cx="4531209" cy="833706"/>
          </a:xfrm>
        </p:spPr>
        <p:txBody>
          <a:bodyPr anchor="t">
            <a:normAutofit/>
          </a:bodyPr>
          <a:lstStyle/>
          <a:p>
            <a:pPr marL="0" indent="0">
              <a:buNone/>
            </a:pPr>
            <a:r>
              <a:rPr lang="en-US" sz="4000">
                <a:solidFill>
                  <a:schemeClr val="accent1">
                    <a:lumMod val="75000"/>
                  </a:schemeClr>
                </a:solidFill>
              </a:rPr>
              <a:t>Thanks for listening!</a:t>
            </a: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3509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6070-AE17-90BC-4925-A9B38501B0A5}"/>
              </a:ext>
            </a:extLst>
          </p:cNvPr>
          <p:cNvSpPr>
            <a:spLocks noGrp="1"/>
          </p:cNvSpPr>
          <p:nvPr>
            <p:ph type="title"/>
          </p:nvPr>
        </p:nvSpPr>
        <p:spPr>
          <a:xfrm>
            <a:off x="244434" y="222622"/>
            <a:ext cx="10515600" cy="808244"/>
          </a:xfrm>
        </p:spPr>
        <p:txBody>
          <a:bodyPr>
            <a:normAutofit/>
          </a:bodyPr>
          <a:lstStyle/>
          <a:p>
            <a:r>
              <a:rPr lang="en-US" sz="4000">
                <a:solidFill>
                  <a:schemeClr val="accent1">
                    <a:lumMod val="75000"/>
                  </a:schemeClr>
                </a:solidFill>
                <a:latin typeface="+mn-lt"/>
              </a:rPr>
              <a:t>Related Article </a:t>
            </a:r>
          </a:p>
        </p:txBody>
      </p:sp>
      <p:sp>
        <p:nvSpPr>
          <p:cNvPr id="8" name="TextBox 7">
            <a:extLst>
              <a:ext uri="{FF2B5EF4-FFF2-40B4-BE49-F238E27FC236}">
                <a16:creationId xmlns:a16="http://schemas.microsoft.com/office/drawing/2014/main" id="{82EB2BD5-D1C1-454C-EFC9-B9A03A1CA0E5}"/>
              </a:ext>
            </a:extLst>
          </p:cNvPr>
          <p:cNvSpPr txBox="1"/>
          <p:nvPr/>
        </p:nvSpPr>
        <p:spPr>
          <a:xfrm>
            <a:off x="140677" y="6258173"/>
            <a:ext cx="4121834" cy="560072"/>
          </a:xfrm>
          <a:prstGeom prst="rect">
            <a:avLst/>
          </a:prstGeom>
          <a:noFill/>
        </p:spPr>
        <p:txBody>
          <a:bodyPr wrap="square" rtlCol="0">
            <a:spAutoFit/>
          </a:bodyPr>
          <a:lstStyle/>
          <a:p>
            <a:endParaRPr lang="en-US"/>
          </a:p>
        </p:txBody>
      </p:sp>
      <p:sp>
        <p:nvSpPr>
          <p:cNvPr id="7" name="TextBox 6">
            <a:extLst>
              <a:ext uri="{FF2B5EF4-FFF2-40B4-BE49-F238E27FC236}">
                <a16:creationId xmlns:a16="http://schemas.microsoft.com/office/drawing/2014/main" id="{B30AD481-762E-9727-86EA-5A2931F5E193}"/>
              </a:ext>
            </a:extLst>
          </p:cNvPr>
          <p:cNvSpPr txBox="1"/>
          <p:nvPr/>
        </p:nvSpPr>
        <p:spPr>
          <a:xfrm>
            <a:off x="244434" y="1859339"/>
            <a:ext cx="11666806" cy="2308324"/>
          </a:xfrm>
          <a:prstGeom prst="rect">
            <a:avLst/>
          </a:prstGeom>
          <a:noFill/>
        </p:spPr>
        <p:txBody>
          <a:bodyPr wrap="square" rtlCol="0">
            <a:spAutoFit/>
          </a:bodyPr>
          <a:lstStyle/>
          <a:p>
            <a:pPr algn="l">
              <a:buFont typeface="Arial" panose="020B0604020202020204" pitchFamily="34" charset="0"/>
              <a:buChar char="•"/>
            </a:pPr>
            <a:r>
              <a:rPr lang="en-US" altLang="zh-CN" b="1" dirty="0">
                <a:solidFill>
                  <a:srgbClr val="595959"/>
                </a:solidFill>
                <a:latin typeface="Times New Roman" panose="02020603050405020304" pitchFamily="18" charset="0"/>
                <a:cs typeface="Times New Roman" panose="02020603050405020304" pitchFamily="18" charset="0"/>
              </a:rPr>
              <a:t>P-Net</a:t>
            </a:r>
            <a:r>
              <a:rPr lang="en-US" i="1" dirty="0">
                <a:solidFill>
                  <a:srgbClr val="595959"/>
                </a:solidFill>
                <a:latin typeface="Times New Roman" panose="02020603050405020304" pitchFamily="18" charset="0"/>
                <a:cs typeface="Times New Roman" panose="02020603050405020304" pitchFamily="18" charset="0"/>
              </a:rPr>
              <a:t>: </a:t>
            </a:r>
            <a:r>
              <a:rPr lang="en-US" b="0" i="0" u="none" strike="noStrike" dirty="0">
                <a:solidFill>
                  <a:srgbClr val="222222"/>
                </a:solidFill>
                <a:effectLst/>
                <a:latin typeface="-apple-system"/>
              </a:rPr>
              <a:t>Biologically informed deep neural network for prostate cancer discovery. </a:t>
            </a:r>
            <a:r>
              <a:rPr lang="en-US" b="1" i="1" u="none" strike="noStrike" dirty="0">
                <a:solidFill>
                  <a:srgbClr val="222222"/>
                </a:solidFill>
                <a:effectLst/>
                <a:latin typeface="-apple-system"/>
              </a:rPr>
              <a:t>Nature</a:t>
            </a:r>
            <a:r>
              <a:rPr lang="en-US" b="0" i="0" u="none" strike="noStrike" dirty="0">
                <a:solidFill>
                  <a:srgbClr val="222222"/>
                </a:solidFill>
                <a:effectLst/>
                <a:latin typeface="-apple-system"/>
              </a:rPr>
              <a:t> </a:t>
            </a:r>
            <a:r>
              <a:rPr lang="en-US" b="1" i="0" u="none" strike="noStrike" dirty="0">
                <a:solidFill>
                  <a:srgbClr val="222222"/>
                </a:solidFill>
                <a:effectLst/>
                <a:latin typeface="-apple-system"/>
              </a:rPr>
              <a:t>598</a:t>
            </a:r>
            <a:r>
              <a:rPr lang="en-US" b="0" i="0" u="none" strike="noStrike" dirty="0">
                <a:solidFill>
                  <a:srgbClr val="222222"/>
                </a:solidFill>
                <a:effectLst/>
                <a:latin typeface="-apple-system"/>
              </a:rPr>
              <a:t>, 348–352 (2021). </a:t>
            </a:r>
          </a:p>
          <a:p>
            <a:pPr algn="l">
              <a:buFont typeface="Arial" panose="020B0604020202020204" pitchFamily="34" charset="0"/>
              <a:buChar char="•"/>
            </a:pPr>
            <a:endParaRPr lang="en-US" i="1" dirty="0">
              <a:solidFill>
                <a:srgbClr val="595959"/>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u="none" strike="noStrike" dirty="0" err="1">
                <a:solidFill>
                  <a:srgbClr val="595959"/>
                </a:solidFill>
                <a:effectLst/>
                <a:latin typeface="Times New Roman" panose="02020603050405020304" pitchFamily="18" charset="0"/>
                <a:cs typeface="Times New Roman" panose="02020603050405020304" pitchFamily="18" charset="0"/>
              </a:rPr>
              <a:t>Dcell</a:t>
            </a:r>
            <a:r>
              <a:rPr lang="en-US" b="1" u="none" strike="noStrike" dirty="0">
                <a:solidFill>
                  <a:srgbClr val="595959"/>
                </a:solidFill>
                <a:effectLst/>
                <a:latin typeface="Times New Roman" panose="02020603050405020304" pitchFamily="18" charset="0"/>
                <a:cs typeface="Times New Roman" panose="02020603050405020304" pitchFamily="18" charset="0"/>
              </a:rPr>
              <a:t>: </a:t>
            </a:r>
            <a:r>
              <a:rPr lang="en-US" b="0" i="0" u="none" strike="noStrike" dirty="0">
                <a:solidFill>
                  <a:srgbClr val="222222"/>
                </a:solidFill>
                <a:effectLst/>
                <a:latin typeface="-apple-system"/>
              </a:rPr>
              <a:t>Ma, J., Yu, M., Fong, S. </a:t>
            </a:r>
            <a:r>
              <a:rPr lang="en-US" b="0" i="1" u="none" strike="noStrike" dirty="0">
                <a:solidFill>
                  <a:srgbClr val="222222"/>
                </a:solidFill>
                <a:effectLst/>
                <a:latin typeface="-apple-system"/>
              </a:rPr>
              <a:t>et al.</a:t>
            </a:r>
            <a:r>
              <a:rPr lang="en-US" b="0" i="0" u="none" strike="noStrike" dirty="0">
                <a:solidFill>
                  <a:srgbClr val="222222"/>
                </a:solidFill>
                <a:effectLst/>
                <a:latin typeface="-apple-system"/>
              </a:rPr>
              <a:t> Using deep learning to model the hierarchical structure and function of a cell. </a:t>
            </a:r>
            <a:r>
              <a:rPr lang="en-US" b="1" i="1" u="none" strike="noStrike" dirty="0">
                <a:solidFill>
                  <a:srgbClr val="222222"/>
                </a:solidFill>
                <a:effectLst/>
                <a:latin typeface="-apple-system"/>
              </a:rPr>
              <a:t>Nat Methods</a:t>
            </a:r>
            <a:r>
              <a:rPr lang="en-US" b="1" i="0" u="none" strike="noStrike" dirty="0">
                <a:solidFill>
                  <a:srgbClr val="222222"/>
                </a:solidFill>
                <a:effectLst/>
                <a:latin typeface="-apple-system"/>
              </a:rPr>
              <a:t> 15</a:t>
            </a:r>
            <a:r>
              <a:rPr lang="en-US" b="0" i="0" u="none" strike="noStrike" dirty="0">
                <a:solidFill>
                  <a:srgbClr val="222222"/>
                </a:solidFill>
                <a:effectLst/>
                <a:latin typeface="-apple-system"/>
              </a:rPr>
              <a:t>, 290–298 (2018)</a:t>
            </a:r>
            <a:endParaRPr lang="en-US" b="0" i="1" u="none" strike="noStrike" dirty="0">
              <a:solidFill>
                <a:srgbClr val="CA2015"/>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i="1" dirty="0">
              <a:solidFill>
                <a:srgbClr val="CA2015"/>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u="none" strike="noStrike" dirty="0">
                <a:solidFill>
                  <a:srgbClr val="333333"/>
                </a:solidFill>
                <a:effectLst/>
                <a:latin typeface="Times New Roman" panose="02020603050405020304" pitchFamily="18" charset="0"/>
                <a:cs typeface="Times New Roman" panose="02020603050405020304" pitchFamily="18" charset="0"/>
              </a:rPr>
              <a:t>PAUSE</a:t>
            </a:r>
            <a:r>
              <a:rPr lang="en-US" b="0" i="0" u="none" strike="noStrike" dirty="0">
                <a:solidFill>
                  <a:srgbClr val="333333"/>
                </a:solidFill>
                <a:effectLst/>
                <a:latin typeface="-apple-system"/>
              </a:rPr>
              <a:t>: principled feature attribution for unsupervised gene expression analysis. </a:t>
            </a:r>
            <a:r>
              <a:rPr lang="en-US" b="1" i="1" u="none" strike="noStrike" dirty="0">
                <a:solidFill>
                  <a:srgbClr val="333333"/>
                </a:solidFill>
                <a:effectLst/>
                <a:latin typeface="-apple-system"/>
              </a:rPr>
              <a:t>Genome Biol</a:t>
            </a:r>
            <a:r>
              <a:rPr lang="en-US" b="1" i="0" u="none" strike="noStrike" dirty="0">
                <a:solidFill>
                  <a:srgbClr val="333333"/>
                </a:solidFill>
                <a:effectLst/>
                <a:latin typeface="-apple-system"/>
              </a:rPr>
              <a:t> 24</a:t>
            </a:r>
            <a:r>
              <a:rPr lang="en-US" b="0" i="0" u="none" strike="noStrike" dirty="0">
                <a:solidFill>
                  <a:srgbClr val="333333"/>
                </a:solidFill>
                <a:effectLst/>
                <a:latin typeface="-apple-system"/>
              </a:rPr>
              <a:t>, 81 (2023). </a:t>
            </a:r>
          </a:p>
          <a:p>
            <a:pPr algn="l">
              <a:buFont typeface="Arial" panose="020B0604020202020204" pitchFamily="34" charset="0"/>
              <a:buChar char="•"/>
            </a:pPr>
            <a:endParaRPr lang="en-US" i="1" dirty="0">
              <a:solidFill>
                <a:srgbClr val="595959"/>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dirty="0" err="1">
                <a:solidFill>
                  <a:srgbClr val="222222"/>
                </a:solidFill>
                <a:latin typeface="-apple-system"/>
              </a:rPr>
              <a:t>G</a:t>
            </a:r>
            <a:r>
              <a:rPr lang="en-US" b="1" i="0" u="none" strike="noStrike" dirty="0" err="1">
                <a:solidFill>
                  <a:srgbClr val="222222"/>
                </a:solidFill>
                <a:effectLst/>
                <a:latin typeface="-apple-system"/>
              </a:rPr>
              <a:t>eneformer</a:t>
            </a:r>
            <a:r>
              <a:rPr lang="en-US" dirty="0">
                <a:solidFill>
                  <a:srgbClr val="222222"/>
                </a:solidFill>
                <a:latin typeface="-apple-system"/>
              </a:rPr>
              <a:t>: </a:t>
            </a:r>
            <a:r>
              <a:rPr lang="en-US" b="0" i="0" u="none" strike="noStrike" dirty="0">
                <a:solidFill>
                  <a:srgbClr val="222222"/>
                </a:solidFill>
                <a:effectLst/>
                <a:latin typeface="-apple-system"/>
              </a:rPr>
              <a:t>Transfer learning enables predictions in network biology. </a:t>
            </a:r>
            <a:r>
              <a:rPr lang="en-US" b="1" i="1" u="none" strike="noStrike" dirty="0">
                <a:solidFill>
                  <a:srgbClr val="222222"/>
                </a:solidFill>
                <a:effectLst/>
                <a:latin typeface="-apple-system"/>
              </a:rPr>
              <a:t>Nature</a:t>
            </a:r>
            <a:r>
              <a:rPr lang="en-US" b="0" i="0" u="none" strike="noStrike" dirty="0">
                <a:solidFill>
                  <a:srgbClr val="222222"/>
                </a:solidFill>
                <a:effectLst/>
                <a:latin typeface="-apple-system"/>
              </a:rPr>
              <a:t> </a:t>
            </a:r>
            <a:r>
              <a:rPr lang="en-US" b="1" i="0" u="none" strike="noStrike" dirty="0">
                <a:solidFill>
                  <a:srgbClr val="222222"/>
                </a:solidFill>
                <a:effectLst/>
                <a:latin typeface="-apple-system"/>
              </a:rPr>
              <a:t>618</a:t>
            </a:r>
            <a:r>
              <a:rPr lang="en-US" b="0" i="0" u="none" strike="noStrike" dirty="0">
                <a:solidFill>
                  <a:srgbClr val="222222"/>
                </a:solidFill>
                <a:effectLst/>
                <a:latin typeface="-apple-system"/>
              </a:rPr>
              <a:t>, 616–624 (2023). </a:t>
            </a:r>
            <a:endParaRPr lang="en-US" i="1" dirty="0">
              <a:solidFill>
                <a:srgbClr val="59595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818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6070-AE17-90BC-4925-A9B38501B0A5}"/>
              </a:ext>
            </a:extLst>
          </p:cNvPr>
          <p:cNvSpPr>
            <a:spLocks noGrp="1"/>
          </p:cNvSpPr>
          <p:nvPr>
            <p:ph type="title"/>
          </p:nvPr>
        </p:nvSpPr>
        <p:spPr>
          <a:xfrm>
            <a:off x="244434" y="222622"/>
            <a:ext cx="10515600" cy="808244"/>
          </a:xfrm>
        </p:spPr>
        <p:txBody>
          <a:bodyPr>
            <a:normAutofit/>
          </a:bodyPr>
          <a:lstStyle/>
          <a:p>
            <a:r>
              <a:rPr lang="en-US" sz="4000">
                <a:solidFill>
                  <a:schemeClr val="accent1">
                    <a:lumMod val="75000"/>
                  </a:schemeClr>
                </a:solidFill>
                <a:latin typeface="+mn-lt"/>
              </a:rPr>
              <a:t>Introduction </a:t>
            </a:r>
          </a:p>
        </p:txBody>
      </p:sp>
      <p:sp>
        <p:nvSpPr>
          <p:cNvPr id="4" name="Content Placeholder 3">
            <a:extLst>
              <a:ext uri="{FF2B5EF4-FFF2-40B4-BE49-F238E27FC236}">
                <a16:creationId xmlns:a16="http://schemas.microsoft.com/office/drawing/2014/main" id="{1A0321E9-3AC4-281C-E639-2E4BE569A865}"/>
              </a:ext>
            </a:extLst>
          </p:cNvPr>
          <p:cNvSpPr>
            <a:spLocks noGrp="1"/>
          </p:cNvSpPr>
          <p:nvPr>
            <p:ph idx="1"/>
          </p:nvPr>
        </p:nvSpPr>
        <p:spPr>
          <a:xfrm>
            <a:off x="244434" y="3274296"/>
            <a:ext cx="5341532" cy="2000295"/>
          </a:xfrm>
        </p:spPr>
        <p:txBody>
          <a:bodyPr>
            <a:normAutofit/>
          </a:bodyPr>
          <a:lstStyle/>
          <a:p>
            <a:r>
              <a:rPr lang="en-US" sz="2400" dirty="0"/>
              <a:t>What is IML?</a:t>
            </a:r>
          </a:p>
          <a:p>
            <a:pPr marL="800100" lvl="1" indent="-342900">
              <a:buFont typeface="Arial" panose="020B0604020202020204" pitchFamily="34" charset="0"/>
              <a:buChar char="•"/>
            </a:pPr>
            <a:r>
              <a:rPr lang="en-US" sz="1600" b="0" i="0" u="none" strike="noStrike" dirty="0">
                <a:solidFill>
                  <a:srgbClr val="000000"/>
                </a:solidFill>
                <a:effectLst/>
                <a:latin typeface="-webkit-standard"/>
              </a:rPr>
              <a:t>creating models whose decisions can be understood by humans.</a:t>
            </a:r>
          </a:p>
          <a:p>
            <a:pPr marL="800100" lvl="1" indent="-342900"/>
            <a:r>
              <a:rPr lang="en-US" sz="1600" b="0" i="0" u="none" strike="noStrike" dirty="0">
                <a:solidFill>
                  <a:srgbClr val="000000"/>
                </a:solidFill>
                <a:effectLst/>
                <a:latin typeface="-webkit-standard"/>
              </a:rPr>
              <a:t>make machine learning more transparent and trustworthy by explaining how and why models make specific predictions.</a:t>
            </a:r>
          </a:p>
        </p:txBody>
      </p:sp>
      <p:sp>
        <p:nvSpPr>
          <p:cNvPr id="6" name="Content Placeholder 3">
            <a:extLst>
              <a:ext uri="{FF2B5EF4-FFF2-40B4-BE49-F238E27FC236}">
                <a16:creationId xmlns:a16="http://schemas.microsoft.com/office/drawing/2014/main" id="{E780E1AE-29AE-33C2-DEEC-4FF7F574866C}"/>
              </a:ext>
            </a:extLst>
          </p:cNvPr>
          <p:cNvSpPr txBox="1">
            <a:spLocks/>
          </p:cNvSpPr>
          <p:nvPr/>
        </p:nvSpPr>
        <p:spPr>
          <a:xfrm>
            <a:off x="244434" y="5202238"/>
            <a:ext cx="5414686" cy="20002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u="none" strike="noStrike">
                <a:solidFill>
                  <a:srgbClr val="000000"/>
                </a:solidFill>
                <a:effectLst/>
                <a:latin typeface="-webkit-standard"/>
              </a:rPr>
              <a:t>Why IML?</a:t>
            </a:r>
            <a:endParaRPr lang="en-US"/>
          </a:p>
          <a:p>
            <a:pPr lvl="1"/>
            <a:r>
              <a:rPr lang="en-US" sz="1600">
                <a:solidFill>
                  <a:srgbClr val="000000"/>
                </a:solidFill>
                <a:latin typeface="-webkit-standard"/>
              </a:rPr>
              <a:t>Ensures models reflect biological mechanisms.</a:t>
            </a:r>
          </a:p>
          <a:p>
            <a:pPr lvl="1"/>
            <a:r>
              <a:rPr lang="en-US" sz="1600">
                <a:solidFill>
                  <a:srgbClr val="000000"/>
                </a:solidFill>
                <a:latin typeface="-webkit-standard"/>
              </a:rPr>
              <a:t>Helps build trust and reliability in predictive models.</a:t>
            </a:r>
          </a:p>
        </p:txBody>
      </p:sp>
      <p:sp>
        <p:nvSpPr>
          <p:cNvPr id="12" name="TextBox 11">
            <a:extLst>
              <a:ext uri="{FF2B5EF4-FFF2-40B4-BE49-F238E27FC236}">
                <a16:creationId xmlns:a16="http://schemas.microsoft.com/office/drawing/2014/main" id="{D58FB4CA-F8EC-AA5C-C151-C62570FCF09E}"/>
              </a:ext>
            </a:extLst>
          </p:cNvPr>
          <p:cNvSpPr txBox="1"/>
          <p:nvPr/>
        </p:nvSpPr>
        <p:spPr>
          <a:xfrm>
            <a:off x="1763575" y="6629262"/>
            <a:ext cx="12192471" cy="261610"/>
          </a:xfrm>
          <a:prstGeom prst="rect">
            <a:avLst/>
          </a:prstGeom>
          <a:noFill/>
        </p:spPr>
        <p:txBody>
          <a:bodyPr wrap="square" rtlCol="0">
            <a:spAutoFit/>
          </a:bodyPr>
          <a:lstStyle/>
          <a:p>
            <a:r>
              <a:rPr lang="en-US" sz="1050">
                <a:solidFill>
                  <a:srgbClr val="222222"/>
                </a:solidFill>
                <a:highlight>
                  <a:srgbClr val="FFFFFF"/>
                </a:highlight>
                <a:latin typeface="Times New Roman" panose="02020603050405020304" pitchFamily="18" charset="0"/>
                <a:cs typeface="Times New Roman" panose="02020603050405020304" pitchFamily="18" charset="0"/>
              </a:rPr>
              <a:t>Reference: </a:t>
            </a:r>
            <a:r>
              <a:rPr lang="en-US" sz="1050" b="0" i="0" u="none" strike="noStrike" err="1">
                <a:solidFill>
                  <a:srgbClr val="222222"/>
                </a:solidFill>
                <a:effectLst/>
                <a:latin typeface="-apple-system"/>
              </a:rPr>
              <a:t>Esterhuizen</a:t>
            </a:r>
            <a:r>
              <a:rPr lang="en-US" sz="1050" b="0" i="0" u="none" strike="noStrike">
                <a:solidFill>
                  <a:srgbClr val="222222"/>
                </a:solidFill>
                <a:effectLst/>
                <a:latin typeface="-apple-system"/>
              </a:rPr>
              <a:t>,. </a:t>
            </a:r>
            <a:r>
              <a:rPr lang="en-US" sz="1050">
                <a:solidFill>
                  <a:srgbClr val="222222"/>
                </a:solidFill>
                <a:latin typeface="-apple-system"/>
              </a:rPr>
              <a:t>et al</a:t>
            </a:r>
            <a:r>
              <a:rPr lang="en-US" sz="1050" b="0" i="0" u="none" strike="noStrike">
                <a:solidFill>
                  <a:srgbClr val="222222"/>
                </a:solidFill>
                <a:effectLst/>
                <a:latin typeface="-apple-system"/>
              </a:rPr>
              <a:t>. Interpretable machine learning for knowledge generation in heterogeneous catalysis. </a:t>
            </a:r>
            <a:r>
              <a:rPr lang="en-US" sz="1050" b="0" i="1" u="none" strike="noStrike">
                <a:solidFill>
                  <a:srgbClr val="222222"/>
                </a:solidFill>
                <a:effectLst/>
                <a:latin typeface="-apple-system"/>
              </a:rPr>
              <a:t>Nat </a:t>
            </a:r>
            <a:r>
              <a:rPr lang="en-US" sz="1050" b="0" i="1" u="none" strike="noStrike" err="1">
                <a:solidFill>
                  <a:srgbClr val="222222"/>
                </a:solidFill>
                <a:effectLst/>
                <a:latin typeface="-apple-system"/>
              </a:rPr>
              <a:t>Catal</a:t>
            </a:r>
            <a:r>
              <a:rPr lang="en-US" sz="1050" b="0" i="0" u="none" strike="noStrike">
                <a:solidFill>
                  <a:srgbClr val="222222"/>
                </a:solidFill>
                <a:effectLst/>
                <a:latin typeface="-apple-system"/>
              </a:rPr>
              <a:t> </a:t>
            </a:r>
            <a:r>
              <a:rPr lang="en-US" sz="1050" b="1" i="0" u="none" strike="noStrike">
                <a:solidFill>
                  <a:srgbClr val="222222"/>
                </a:solidFill>
                <a:effectLst/>
                <a:latin typeface="-apple-system"/>
              </a:rPr>
              <a:t>5</a:t>
            </a:r>
            <a:r>
              <a:rPr lang="en-US" sz="1050" b="0" i="0" u="none" strike="noStrike">
                <a:solidFill>
                  <a:srgbClr val="222222"/>
                </a:solidFill>
                <a:effectLst/>
                <a:latin typeface="-apple-system"/>
              </a:rPr>
              <a:t>, 175–184 (2022). https://</a:t>
            </a:r>
            <a:r>
              <a:rPr lang="en-US" sz="1050" b="0" i="0" u="none" strike="noStrike" err="1">
                <a:solidFill>
                  <a:srgbClr val="222222"/>
                </a:solidFill>
                <a:effectLst/>
                <a:latin typeface="-apple-system"/>
              </a:rPr>
              <a:t>doi.org</a:t>
            </a:r>
            <a:r>
              <a:rPr lang="en-US" sz="1050" b="0" i="0" u="none" strike="noStrike">
                <a:solidFill>
                  <a:srgbClr val="222222"/>
                </a:solidFill>
                <a:effectLst/>
                <a:latin typeface="-apple-system"/>
              </a:rPr>
              <a:t>/10.1038/s41929-022-00744-z</a:t>
            </a:r>
            <a:endParaRPr lang="en-US" sz="1050">
              <a:latin typeface="Times New Roman" panose="02020603050405020304" pitchFamily="18" charset="0"/>
              <a:cs typeface="Times New Roman" panose="02020603050405020304" pitchFamily="18" charset="0"/>
            </a:endParaRPr>
          </a:p>
        </p:txBody>
      </p:sp>
      <p:sp>
        <p:nvSpPr>
          <p:cNvPr id="3" name="Content Placeholder 3">
            <a:extLst>
              <a:ext uri="{FF2B5EF4-FFF2-40B4-BE49-F238E27FC236}">
                <a16:creationId xmlns:a16="http://schemas.microsoft.com/office/drawing/2014/main" id="{4B4C6D67-8C11-52E6-B4BA-AE6453B91752}"/>
              </a:ext>
            </a:extLst>
          </p:cNvPr>
          <p:cNvSpPr txBox="1">
            <a:spLocks/>
          </p:cNvSpPr>
          <p:nvPr/>
        </p:nvSpPr>
        <p:spPr>
          <a:xfrm>
            <a:off x="244434" y="1030866"/>
            <a:ext cx="5414686" cy="20002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Overview and objective of the paper</a:t>
            </a:r>
          </a:p>
          <a:p>
            <a:pPr marL="800100" lvl="1" indent="-342900"/>
            <a:r>
              <a:rPr lang="en-US" sz="1600" b="0" i="0" u="none" strike="noStrike">
                <a:solidFill>
                  <a:srgbClr val="000000"/>
                </a:solidFill>
                <a:effectLst/>
                <a:latin typeface="-webkit-standard"/>
              </a:rPr>
              <a:t>Advances in machine learning (ML) have transformed computational biology.</a:t>
            </a:r>
          </a:p>
          <a:p>
            <a:pPr marL="800100" lvl="1" indent="-342900"/>
            <a:r>
              <a:rPr lang="en-US" sz="1600" b="0" i="0" u="none" strike="noStrike">
                <a:solidFill>
                  <a:srgbClr val="000000"/>
                </a:solidFill>
                <a:effectLst/>
                <a:latin typeface="-webkit-standard"/>
              </a:rPr>
              <a:t>Need for interpretability in ML models for understanding biological processes.</a:t>
            </a:r>
          </a:p>
          <a:p>
            <a:pPr marL="800100" lvl="1" indent="-342900"/>
            <a:r>
              <a:rPr lang="en-US" sz="1600" b="0" i="0" u="none" strike="noStrike">
                <a:solidFill>
                  <a:srgbClr val="000000"/>
                </a:solidFill>
                <a:effectLst/>
                <a:latin typeface="-webkit-standard"/>
              </a:rPr>
              <a:t>Discuss common pitfalls, recommendations, and new opportunities in applying interpretable machine learning (IML).</a:t>
            </a:r>
            <a:endParaRPr lang="en-US" sz="2000">
              <a:solidFill>
                <a:srgbClr val="000000"/>
              </a:solidFill>
              <a:latin typeface="-webkit-standard"/>
            </a:endParaRPr>
          </a:p>
        </p:txBody>
      </p:sp>
      <p:pic>
        <p:nvPicPr>
          <p:cNvPr id="1026" name="Picture 2" descr="6 – Interpretability – Machine Learning Blog | ML@CMU | Carnegie Mellon  University">
            <a:extLst>
              <a:ext uri="{FF2B5EF4-FFF2-40B4-BE49-F238E27FC236}">
                <a16:creationId xmlns:a16="http://schemas.microsoft.com/office/drawing/2014/main" id="{4034C60E-65F5-2197-4EE0-C41C1609C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5966" y="289266"/>
            <a:ext cx="6299200" cy="375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terpretable machine learning for knowledge generation in heterogeneous  catalysis | Nature Catalysis">
            <a:extLst>
              <a:ext uri="{FF2B5EF4-FFF2-40B4-BE49-F238E27FC236}">
                <a16:creationId xmlns:a16="http://schemas.microsoft.com/office/drawing/2014/main" id="{09A55513-7162-7E04-1B3A-3D1BC181A9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781" y="4323648"/>
            <a:ext cx="5612627" cy="1796333"/>
          </a:xfrm>
          <a:prstGeom prst="rect">
            <a:avLst/>
          </a:prstGeom>
          <a:noFill/>
          <a:extLst>
            <a:ext uri="{909E8E84-426E-40DD-AFC4-6F175D3DCCD1}">
              <a14:hiddenFill xmlns:a14="http://schemas.microsoft.com/office/drawing/2010/main">
                <a:solidFill>
                  <a:srgbClr val="FFFFFF"/>
                </a:solidFill>
              </a14:hiddenFill>
            </a:ext>
          </a:extLst>
        </p:spPr>
      </p:pic>
      <p:sp>
        <p:nvSpPr>
          <p:cNvPr id="5" name="Up Arrow 4">
            <a:extLst>
              <a:ext uri="{FF2B5EF4-FFF2-40B4-BE49-F238E27FC236}">
                <a16:creationId xmlns:a16="http://schemas.microsoft.com/office/drawing/2014/main" id="{943CEC2E-1D0F-B5AA-6092-4CAD710BB093}"/>
              </a:ext>
            </a:extLst>
          </p:cNvPr>
          <p:cNvSpPr/>
          <p:nvPr/>
        </p:nvSpPr>
        <p:spPr>
          <a:xfrm rot="2380428">
            <a:off x="10352356" y="3400644"/>
            <a:ext cx="280579" cy="1024013"/>
          </a:xfrm>
          <a:prstGeom prst="up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8641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3E51-E236-8F80-17D2-8D3690E1EE72}"/>
              </a:ext>
            </a:extLst>
          </p:cNvPr>
          <p:cNvSpPr>
            <a:spLocks noGrp="1"/>
          </p:cNvSpPr>
          <p:nvPr>
            <p:ph type="title"/>
          </p:nvPr>
        </p:nvSpPr>
        <p:spPr>
          <a:xfrm>
            <a:off x="237309" y="158183"/>
            <a:ext cx="10515600" cy="888909"/>
          </a:xfrm>
        </p:spPr>
        <p:txBody>
          <a:bodyPr/>
          <a:lstStyle/>
          <a:p>
            <a:r>
              <a:rPr lang="en-US" b="1" dirty="0">
                <a:solidFill>
                  <a:schemeClr val="accent1">
                    <a:lumMod val="75000"/>
                  </a:schemeClr>
                </a:solidFill>
              </a:rPr>
              <a:t>Post-Hoc Methods</a:t>
            </a:r>
          </a:p>
        </p:txBody>
      </p:sp>
      <p:sp>
        <p:nvSpPr>
          <p:cNvPr id="7" name="TextBox 6">
            <a:extLst>
              <a:ext uri="{FF2B5EF4-FFF2-40B4-BE49-F238E27FC236}">
                <a16:creationId xmlns:a16="http://schemas.microsoft.com/office/drawing/2014/main" id="{44F5A8B5-EECA-83C4-E7E1-CEA54C8C5BDE}"/>
              </a:ext>
            </a:extLst>
          </p:cNvPr>
          <p:cNvSpPr txBox="1"/>
          <p:nvPr/>
        </p:nvSpPr>
        <p:spPr>
          <a:xfrm>
            <a:off x="237309" y="1303930"/>
            <a:ext cx="9175632" cy="369332"/>
          </a:xfrm>
          <a:prstGeom prst="rect">
            <a:avLst/>
          </a:prstGeom>
          <a:noFill/>
        </p:spPr>
        <p:txBody>
          <a:bodyPr wrap="square">
            <a:spAutoFit/>
          </a:bodyPr>
          <a:lstStyle/>
          <a:p>
            <a:r>
              <a:rPr lang="en-US" b="1" i="0" u="none" strike="noStrike">
                <a:solidFill>
                  <a:srgbClr val="000000"/>
                </a:solidFill>
                <a:effectLst/>
              </a:rPr>
              <a:t>Definition</a:t>
            </a:r>
            <a:r>
              <a:rPr lang="en-US" b="0" i="0" u="none" strike="noStrike">
                <a:solidFill>
                  <a:srgbClr val="000000"/>
                </a:solidFill>
                <a:effectLst/>
                <a:latin typeface="-webkit-standard"/>
              </a:rPr>
              <a:t>: Methods applied after model training to interpret the behavior of complex models.</a:t>
            </a:r>
            <a:endParaRPr lang="en-US"/>
          </a:p>
        </p:txBody>
      </p:sp>
      <p:pic>
        <p:nvPicPr>
          <p:cNvPr id="14" name="Picture 13">
            <a:extLst>
              <a:ext uri="{FF2B5EF4-FFF2-40B4-BE49-F238E27FC236}">
                <a16:creationId xmlns:a16="http://schemas.microsoft.com/office/drawing/2014/main" id="{5BA50672-2B29-F326-D05B-2D6DFED7D6D0}"/>
              </a:ext>
            </a:extLst>
          </p:cNvPr>
          <p:cNvPicPr>
            <a:picLocks noChangeAspect="1"/>
          </p:cNvPicPr>
          <p:nvPr/>
        </p:nvPicPr>
        <p:blipFill>
          <a:blip r:embed="rId3"/>
          <a:stretch>
            <a:fillRect/>
          </a:stretch>
        </p:blipFill>
        <p:spPr>
          <a:xfrm>
            <a:off x="149174" y="1930100"/>
            <a:ext cx="3784600" cy="3822700"/>
          </a:xfrm>
          <a:prstGeom prst="rect">
            <a:avLst/>
          </a:prstGeom>
        </p:spPr>
      </p:pic>
      <p:sp>
        <p:nvSpPr>
          <p:cNvPr id="3" name="TextBox 2">
            <a:extLst>
              <a:ext uri="{FF2B5EF4-FFF2-40B4-BE49-F238E27FC236}">
                <a16:creationId xmlns:a16="http://schemas.microsoft.com/office/drawing/2014/main" id="{BA5BF8FA-B449-2665-3E10-79E0E276B8B4}"/>
              </a:ext>
            </a:extLst>
          </p:cNvPr>
          <p:cNvSpPr txBox="1"/>
          <p:nvPr/>
        </p:nvSpPr>
        <p:spPr>
          <a:xfrm>
            <a:off x="3933774" y="2325436"/>
            <a:ext cx="7795824" cy="2031325"/>
          </a:xfrm>
          <a:prstGeom prst="rect">
            <a:avLst/>
          </a:prstGeom>
          <a:noFill/>
        </p:spPr>
        <p:txBody>
          <a:bodyPr wrap="square">
            <a:spAutoFit/>
          </a:bodyPr>
          <a:lstStyle/>
          <a:p>
            <a:r>
              <a:rPr lang="en-US" b="1">
                <a:solidFill>
                  <a:srgbClr val="000000"/>
                </a:solidFill>
                <a:latin typeface="-webkit-standard"/>
              </a:rPr>
              <a:t>Gradient-based</a:t>
            </a:r>
            <a:r>
              <a:rPr lang="en-US" b="0" i="0" u="none" strike="noStrike">
                <a:solidFill>
                  <a:srgbClr val="000000"/>
                </a:solidFill>
                <a:effectLst/>
                <a:latin typeface="-webkit-standard"/>
              </a:rPr>
              <a:t>: </a:t>
            </a:r>
            <a:r>
              <a:rPr lang="en-US">
                <a:solidFill>
                  <a:srgbClr val="000000"/>
                </a:solidFill>
                <a:latin typeface="-webkit-standard"/>
              </a:rPr>
              <a:t>C</a:t>
            </a:r>
            <a:r>
              <a:rPr lang="en-US" b="0" i="0" u="none" strike="noStrike">
                <a:solidFill>
                  <a:srgbClr val="000000"/>
                </a:solidFill>
                <a:effectLst/>
                <a:latin typeface="-webkit-standard"/>
              </a:rPr>
              <a:t>alculate the importance of input features by leveraging the gradients of the model's output with respect to the input features. </a:t>
            </a:r>
          </a:p>
          <a:p>
            <a:r>
              <a:rPr lang="en-US">
                <a:solidFill>
                  <a:srgbClr val="000000"/>
                </a:solidFill>
                <a:latin typeface="-webkit-standard"/>
              </a:rPr>
              <a:t>Key methods:</a:t>
            </a:r>
          </a:p>
          <a:p>
            <a:pPr marL="285750" indent="-285750">
              <a:buFont typeface="Arial" panose="020B0604020202020204" pitchFamily="34" charset="0"/>
              <a:buChar char="•"/>
            </a:pPr>
            <a:r>
              <a:rPr lang="en-US" sz="1800" err="1">
                <a:effectLst/>
                <a:latin typeface="HardingText"/>
              </a:rPr>
              <a:t>DeepLIFT</a:t>
            </a:r>
            <a:endParaRPr lang="en-US" sz="1800">
              <a:effectLst/>
              <a:latin typeface="HardingText"/>
            </a:endParaRPr>
          </a:p>
          <a:p>
            <a:pPr marL="285750" indent="-285750">
              <a:buFont typeface="Arial" panose="020B0604020202020204" pitchFamily="34" charset="0"/>
              <a:buChar char="•"/>
            </a:pPr>
            <a:r>
              <a:rPr lang="en-US" sz="1800">
                <a:effectLst/>
                <a:latin typeface="HardingText"/>
              </a:rPr>
              <a:t>Integrated Gradients</a:t>
            </a:r>
          </a:p>
          <a:p>
            <a:pPr marL="285750" indent="-285750">
              <a:buFont typeface="Arial" panose="020B0604020202020204" pitchFamily="34" charset="0"/>
              <a:buChar char="•"/>
            </a:pPr>
            <a:r>
              <a:rPr lang="en-US" sz="1800">
                <a:effectLst/>
                <a:latin typeface="HardingText"/>
              </a:rPr>
              <a:t>Grad-CAM </a:t>
            </a:r>
            <a:endParaRPr lang="en-US"/>
          </a:p>
          <a:p>
            <a:endParaRPr lang="en-US"/>
          </a:p>
        </p:txBody>
      </p:sp>
      <p:sp>
        <p:nvSpPr>
          <p:cNvPr id="4" name="TextBox 3">
            <a:extLst>
              <a:ext uri="{FF2B5EF4-FFF2-40B4-BE49-F238E27FC236}">
                <a16:creationId xmlns:a16="http://schemas.microsoft.com/office/drawing/2014/main" id="{DBC60561-91F8-139F-4D8A-7624D7195E11}"/>
              </a:ext>
            </a:extLst>
          </p:cNvPr>
          <p:cNvSpPr txBox="1"/>
          <p:nvPr/>
        </p:nvSpPr>
        <p:spPr>
          <a:xfrm>
            <a:off x="3933774" y="4141383"/>
            <a:ext cx="7795824" cy="1477328"/>
          </a:xfrm>
          <a:prstGeom prst="rect">
            <a:avLst/>
          </a:prstGeom>
          <a:noFill/>
        </p:spPr>
        <p:txBody>
          <a:bodyPr wrap="square">
            <a:spAutoFit/>
          </a:bodyPr>
          <a:lstStyle/>
          <a:p>
            <a:r>
              <a:rPr lang="en-US" b="1">
                <a:solidFill>
                  <a:srgbClr val="000000"/>
                </a:solidFill>
                <a:latin typeface="-webkit-standard"/>
              </a:rPr>
              <a:t>Perturbation-Based </a:t>
            </a:r>
            <a:r>
              <a:rPr lang="en-US" b="0" i="0" u="none" strike="noStrike">
                <a:solidFill>
                  <a:srgbClr val="000000"/>
                </a:solidFill>
                <a:effectLst/>
                <a:latin typeface="-webkit-standard"/>
              </a:rPr>
              <a:t>: systematically modifying (perturbing) each input feature and observing how much this alters the model’s output.</a:t>
            </a:r>
          </a:p>
          <a:p>
            <a:r>
              <a:rPr lang="en-US">
                <a:solidFill>
                  <a:srgbClr val="000000"/>
                </a:solidFill>
                <a:latin typeface="-webkit-standard"/>
              </a:rPr>
              <a:t>Key methods: </a:t>
            </a:r>
          </a:p>
          <a:p>
            <a:pPr marL="285750" indent="-285750">
              <a:buFont typeface="Arial" panose="020B0604020202020204" pitchFamily="34" charset="0"/>
              <a:buChar char="•"/>
            </a:pPr>
            <a:r>
              <a:rPr lang="en-US" err="1">
                <a:solidFill>
                  <a:srgbClr val="000000"/>
                </a:solidFill>
                <a:latin typeface="-webkit-standard"/>
              </a:rPr>
              <a:t>SHapley</a:t>
            </a:r>
            <a:r>
              <a:rPr lang="en-US">
                <a:solidFill>
                  <a:srgbClr val="000000"/>
                </a:solidFill>
                <a:latin typeface="-webkit-standard"/>
              </a:rPr>
              <a:t> Additive </a:t>
            </a:r>
            <a:r>
              <a:rPr lang="en-US" err="1">
                <a:solidFill>
                  <a:srgbClr val="000000"/>
                </a:solidFill>
                <a:latin typeface="-webkit-standard"/>
              </a:rPr>
              <a:t>exPlanations</a:t>
            </a:r>
            <a:r>
              <a:rPr lang="en-US">
                <a:solidFill>
                  <a:srgbClr val="000000"/>
                </a:solidFill>
                <a:latin typeface="-webkit-standard"/>
              </a:rPr>
              <a:t>(SHAP)</a:t>
            </a:r>
          </a:p>
          <a:p>
            <a:pPr marL="285750" indent="-285750">
              <a:buFont typeface="Arial" panose="020B0604020202020204" pitchFamily="34" charset="0"/>
              <a:buChar char="•"/>
            </a:pPr>
            <a:r>
              <a:rPr lang="en-US"/>
              <a:t>In silico mutagenesis</a:t>
            </a:r>
          </a:p>
        </p:txBody>
      </p:sp>
    </p:spTree>
    <p:extLst>
      <p:ext uri="{BB962C8B-B14F-4D97-AF65-F5344CB8AC3E}">
        <p14:creationId xmlns:p14="http://schemas.microsoft.com/office/powerpoint/2010/main" val="2815527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3E51-E236-8F80-17D2-8D3690E1EE72}"/>
              </a:ext>
            </a:extLst>
          </p:cNvPr>
          <p:cNvSpPr>
            <a:spLocks noGrp="1"/>
          </p:cNvSpPr>
          <p:nvPr>
            <p:ph type="title"/>
          </p:nvPr>
        </p:nvSpPr>
        <p:spPr>
          <a:xfrm>
            <a:off x="237309" y="202740"/>
            <a:ext cx="10515600" cy="888909"/>
          </a:xfrm>
        </p:spPr>
        <p:txBody>
          <a:bodyPr/>
          <a:lstStyle/>
          <a:p>
            <a:r>
              <a:rPr lang="en-US" b="1">
                <a:solidFill>
                  <a:schemeClr val="accent1">
                    <a:lumMod val="75000"/>
                  </a:schemeClr>
                </a:solidFill>
              </a:rPr>
              <a:t>Post-Hoc Example</a:t>
            </a:r>
          </a:p>
        </p:txBody>
      </p:sp>
      <p:sp>
        <p:nvSpPr>
          <p:cNvPr id="5" name="TextBox 4">
            <a:extLst>
              <a:ext uri="{FF2B5EF4-FFF2-40B4-BE49-F238E27FC236}">
                <a16:creationId xmlns:a16="http://schemas.microsoft.com/office/drawing/2014/main" id="{6ADC1BF7-A3FD-A4D6-6584-7770EEC4DBC1}"/>
              </a:ext>
            </a:extLst>
          </p:cNvPr>
          <p:cNvSpPr txBox="1"/>
          <p:nvPr/>
        </p:nvSpPr>
        <p:spPr>
          <a:xfrm>
            <a:off x="4142340" y="6655260"/>
            <a:ext cx="8185533" cy="253916"/>
          </a:xfrm>
          <a:prstGeom prst="rect">
            <a:avLst/>
          </a:prstGeom>
          <a:noFill/>
        </p:spPr>
        <p:txBody>
          <a:bodyPr wrap="square">
            <a:spAutoFit/>
          </a:bodyPr>
          <a:lstStyle/>
          <a:p>
            <a:r>
              <a:rPr lang="en-US" sz="1050">
                <a:solidFill>
                  <a:srgbClr val="222222"/>
                </a:solidFill>
                <a:highlight>
                  <a:srgbClr val="FFFFFF"/>
                </a:highlight>
                <a:latin typeface="Times New Roman" panose="02020603050405020304" pitchFamily="18" charset="0"/>
                <a:cs typeface="Times New Roman" panose="02020603050405020304" pitchFamily="18" charset="0"/>
              </a:rPr>
              <a:t>Yang, M. &amp; Ma, J. Machine learning methods for exploring sequence determinants of 3D genome organization. J. Mol. Biol. 434, 167666 (2022). </a:t>
            </a:r>
          </a:p>
        </p:txBody>
      </p:sp>
      <p:pic>
        <p:nvPicPr>
          <p:cNvPr id="2056" name="Picture 8">
            <a:extLst>
              <a:ext uri="{FF2B5EF4-FFF2-40B4-BE49-F238E27FC236}">
                <a16:creationId xmlns:a16="http://schemas.microsoft.com/office/drawing/2014/main" id="{0043C5D9-518D-EE0F-2A99-D82C033A8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6322" y="1311986"/>
            <a:ext cx="4257573" cy="494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93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3E51-E236-8F80-17D2-8D3690E1EE72}"/>
              </a:ext>
            </a:extLst>
          </p:cNvPr>
          <p:cNvSpPr>
            <a:spLocks noGrp="1"/>
          </p:cNvSpPr>
          <p:nvPr>
            <p:ph type="title"/>
          </p:nvPr>
        </p:nvSpPr>
        <p:spPr>
          <a:xfrm>
            <a:off x="237309" y="158183"/>
            <a:ext cx="10515600" cy="888909"/>
          </a:xfrm>
        </p:spPr>
        <p:txBody>
          <a:bodyPr>
            <a:normAutofit/>
          </a:bodyPr>
          <a:lstStyle/>
          <a:p>
            <a:r>
              <a:rPr lang="en-US" b="1">
                <a:solidFill>
                  <a:schemeClr val="accent1">
                    <a:lumMod val="75000"/>
                  </a:schemeClr>
                </a:solidFill>
              </a:rPr>
              <a:t>By-design methods </a:t>
            </a:r>
          </a:p>
        </p:txBody>
      </p:sp>
      <p:sp>
        <p:nvSpPr>
          <p:cNvPr id="7" name="TextBox 6">
            <a:extLst>
              <a:ext uri="{FF2B5EF4-FFF2-40B4-BE49-F238E27FC236}">
                <a16:creationId xmlns:a16="http://schemas.microsoft.com/office/drawing/2014/main" id="{44F5A8B5-EECA-83C4-E7E1-CEA54C8C5BDE}"/>
              </a:ext>
            </a:extLst>
          </p:cNvPr>
          <p:cNvSpPr txBox="1"/>
          <p:nvPr/>
        </p:nvSpPr>
        <p:spPr>
          <a:xfrm>
            <a:off x="237309" y="1303930"/>
            <a:ext cx="9175632" cy="369332"/>
          </a:xfrm>
          <a:prstGeom prst="rect">
            <a:avLst/>
          </a:prstGeom>
          <a:noFill/>
        </p:spPr>
        <p:txBody>
          <a:bodyPr wrap="square">
            <a:spAutoFit/>
          </a:bodyPr>
          <a:lstStyle/>
          <a:p>
            <a:r>
              <a:rPr lang="en-US" b="1" i="0" u="none" strike="noStrike">
                <a:solidFill>
                  <a:srgbClr val="000000"/>
                </a:solidFill>
                <a:effectLst/>
              </a:rPr>
              <a:t>Definition</a:t>
            </a:r>
            <a:r>
              <a:rPr lang="en-US" b="0" i="0" u="none" strike="noStrike">
                <a:solidFill>
                  <a:srgbClr val="000000"/>
                </a:solidFill>
                <a:effectLst/>
                <a:latin typeface="-webkit-standard"/>
              </a:rPr>
              <a:t>: Methods applied after model training to interpret the behavior of complex models.</a:t>
            </a:r>
            <a:endParaRPr lang="en-US"/>
          </a:p>
        </p:txBody>
      </p:sp>
      <p:pic>
        <p:nvPicPr>
          <p:cNvPr id="15" name="Picture 14">
            <a:extLst>
              <a:ext uri="{FF2B5EF4-FFF2-40B4-BE49-F238E27FC236}">
                <a16:creationId xmlns:a16="http://schemas.microsoft.com/office/drawing/2014/main" id="{D004255D-8332-56C9-466E-EB165D80607E}"/>
              </a:ext>
            </a:extLst>
          </p:cNvPr>
          <p:cNvPicPr>
            <a:picLocks noChangeAspect="1"/>
          </p:cNvPicPr>
          <p:nvPr/>
        </p:nvPicPr>
        <p:blipFill>
          <a:blip r:embed="rId3"/>
          <a:stretch>
            <a:fillRect/>
          </a:stretch>
        </p:blipFill>
        <p:spPr>
          <a:xfrm>
            <a:off x="237309" y="2084253"/>
            <a:ext cx="2997200" cy="3086100"/>
          </a:xfrm>
          <a:prstGeom prst="rect">
            <a:avLst/>
          </a:prstGeom>
        </p:spPr>
      </p:pic>
      <p:sp>
        <p:nvSpPr>
          <p:cNvPr id="16" name="TextBox 15">
            <a:extLst>
              <a:ext uri="{FF2B5EF4-FFF2-40B4-BE49-F238E27FC236}">
                <a16:creationId xmlns:a16="http://schemas.microsoft.com/office/drawing/2014/main" id="{F9E5FC82-DF3E-A583-92D8-57C50B4B6671}"/>
              </a:ext>
            </a:extLst>
          </p:cNvPr>
          <p:cNvSpPr txBox="1"/>
          <p:nvPr/>
        </p:nvSpPr>
        <p:spPr>
          <a:xfrm>
            <a:off x="3603268" y="2193234"/>
            <a:ext cx="7795824" cy="1200329"/>
          </a:xfrm>
          <a:prstGeom prst="rect">
            <a:avLst/>
          </a:prstGeom>
          <a:noFill/>
        </p:spPr>
        <p:txBody>
          <a:bodyPr wrap="square">
            <a:spAutoFit/>
          </a:bodyPr>
          <a:lstStyle/>
          <a:p>
            <a:r>
              <a:rPr lang="en-US" sz="1800" b="1">
                <a:effectLst/>
                <a:latin typeface="GraphikNaturel"/>
              </a:rPr>
              <a:t>Biologically informed networks </a:t>
            </a:r>
            <a:r>
              <a:rPr lang="en-US" sz="1800">
                <a:effectLst/>
                <a:latin typeface="HardingText"/>
              </a:rPr>
              <a:t>model architectures that encode domain knowledge. The process of architecture design is application specific and constitutes an open problem that is beyond the scope of this work. </a:t>
            </a:r>
            <a:endParaRPr lang="en-US"/>
          </a:p>
          <a:p>
            <a:endParaRPr lang="en-US"/>
          </a:p>
        </p:txBody>
      </p:sp>
      <p:sp>
        <p:nvSpPr>
          <p:cNvPr id="17" name="TextBox 16">
            <a:extLst>
              <a:ext uri="{FF2B5EF4-FFF2-40B4-BE49-F238E27FC236}">
                <a16:creationId xmlns:a16="http://schemas.microsoft.com/office/drawing/2014/main" id="{2A3556EC-A776-3135-D9E7-B28F94D8572E}"/>
              </a:ext>
            </a:extLst>
          </p:cNvPr>
          <p:cNvSpPr txBox="1"/>
          <p:nvPr/>
        </p:nvSpPr>
        <p:spPr>
          <a:xfrm>
            <a:off x="3603268" y="4000380"/>
            <a:ext cx="7795824" cy="1477328"/>
          </a:xfrm>
          <a:prstGeom prst="rect">
            <a:avLst/>
          </a:prstGeom>
          <a:noFill/>
        </p:spPr>
        <p:txBody>
          <a:bodyPr wrap="square">
            <a:spAutoFit/>
          </a:bodyPr>
          <a:lstStyle/>
          <a:p>
            <a:r>
              <a:rPr lang="en-US" sz="1800" b="1" dirty="0">
                <a:effectLst/>
                <a:latin typeface="GraphikNaturel"/>
              </a:rPr>
              <a:t>Attention </a:t>
            </a:r>
            <a:r>
              <a:rPr lang="en-US" b="0" i="0" u="none" strike="noStrike" dirty="0">
                <a:solidFill>
                  <a:srgbClr val="000000"/>
                </a:solidFill>
                <a:effectLst/>
                <a:latin typeface="-webkit-standard"/>
              </a:rPr>
              <a:t>: </a:t>
            </a:r>
            <a:r>
              <a:rPr lang="en-US" sz="1800" dirty="0">
                <a:effectLst/>
                <a:latin typeface="HardingText"/>
              </a:rPr>
              <a:t>a technique that has become a popular addition to neural networks that handle sequence-based inputs, where the network incorporates and learns a set of weights indicating the amount of attention the model is assigning to specific parts of the input. </a:t>
            </a:r>
            <a:endParaRPr lang="en-US" dirty="0"/>
          </a:p>
          <a:p>
            <a:endParaRPr lang="en-US" dirty="0"/>
          </a:p>
        </p:txBody>
      </p:sp>
    </p:spTree>
    <p:extLst>
      <p:ext uri="{BB962C8B-B14F-4D97-AF65-F5344CB8AC3E}">
        <p14:creationId xmlns:p14="http://schemas.microsoft.com/office/powerpoint/2010/main" val="252445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3E51-E236-8F80-17D2-8D3690E1EE72}"/>
              </a:ext>
            </a:extLst>
          </p:cNvPr>
          <p:cNvSpPr>
            <a:spLocks noGrp="1"/>
          </p:cNvSpPr>
          <p:nvPr>
            <p:ph type="title"/>
          </p:nvPr>
        </p:nvSpPr>
        <p:spPr>
          <a:xfrm>
            <a:off x="237309" y="158183"/>
            <a:ext cx="10515600" cy="888909"/>
          </a:xfrm>
        </p:spPr>
        <p:txBody>
          <a:bodyPr/>
          <a:lstStyle/>
          <a:p>
            <a:r>
              <a:rPr lang="en-US" b="1">
                <a:solidFill>
                  <a:schemeClr val="accent1">
                    <a:lumMod val="75000"/>
                  </a:schemeClr>
                </a:solidFill>
              </a:rPr>
              <a:t>By design Example - </a:t>
            </a:r>
            <a:r>
              <a:rPr lang="en-US" b="1" err="1">
                <a:solidFill>
                  <a:schemeClr val="accent1">
                    <a:lumMod val="75000"/>
                  </a:schemeClr>
                </a:solidFill>
              </a:rPr>
              <a:t>Dcell</a:t>
            </a:r>
            <a:endParaRPr lang="en-US" b="1">
              <a:solidFill>
                <a:schemeClr val="accent1">
                  <a:lumMod val="75000"/>
                </a:schemeClr>
              </a:solidFill>
            </a:endParaRPr>
          </a:p>
        </p:txBody>
      </p:sp>
      <p:pic>
        <p:nvPicPr>
          <p:cNvPr id="3074" name="Picture 2" descr="Figure 1">
            <a:extLst>
              <a:ext uri="{FF2B5EF4-FFF2-40B4-BE49-F238E27FC236}">
                <a16:creationId xmlns:a16="http://schemas.microsoft.com/office/drawing/2014/main" id="{D0CD851B-60C1-EFD3-C0AB-CC74DED9D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3295" y="809808"/>
            <a:ext cx="5445736" cy="523838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2E9B7AE-BDFC-C560-9A76-D94B9DC0F98B}"/>
              </a:ext>
            </a:extLst>
          </p:cNvPr>
          <p:cNvSpPr txBox="1"/>
          <p:nvPr/>
        </p:nvSpPr>
        <p:spPr>
          <a:xfrm>
            <a:off x="452969" y="1557322"/>
            <a:ext cx="6103344" cy="3970318"/>
          </a:xfrm>
          <a:prstGeom prst="rect">
            <a:avLst/>
          </a:prstGeom>
          <a:noFill/>
        </p:spPr>
        <p:txBody>
          <a:bodyPr wrap="square">
            <a:spAutoFit/>
          </a:bodyPr>
          <a:lstStyle/>
          <a:p>
            <a:pPr algn="l"/>
            <a:r>
              <a:rPr lang="en-US" b="1" i="0" u="none" strike="noStrike">
                <a:solidFill>
                  <a:srgbClr val="000000"/>
                </a:solidFill>
                <a:effectLst/>
              </a:rPr>
              <a:t>Biological Hierarchy Representation</a:t>
            </a:r>
            <a:r>
              <a:rPr lang="en-US" b="0" i="0" u="none" strike="noStrike">
                <a:solidFill>
                  <a:srgbClr val="000000"/>
                </a:solidFill>
                <a:effectLst/>
              </a:rPr>
              <a:t>: </a:t>
            </a:r>
            <a:r>
              <a:rPr lang="en-US" b="0" i="0" u="none" strike="noStrike" err="1">
                <a:solidFill>
                  <a:srgbClr val="000000"/>
                </a:solidFill>
                <a:effectLst/>
              </a:rPr>
              <a:t>DCell</a:t>
            </a:r>
            <a:r>
              <a:rPr lang="en-US" b="0" i="0" u="none" strike="noStrike">
                <a:solidFill>
                  <a:srgbClr val="000000"/>
                </a:solidFill>
                <a:effectLst/>
              </a:rPr>
              <a:t> is designed using the hierarchical structure of 2,526 subsystems of a cell, drawn from the Gene Ontology (GO) and an alternative ontology called Clique-</a:t>
            </a:r>
            <a:r>
              <a:rPr lang="en-US" b="0" i="0" u="none" strike="noStrike" err="1">
                <a:solidFill>
                  <a:srgbClr val="000000"/>
                </a:solidFill>
                <a:effectLst/>
              </a:rPr>
              <a:t>eXtracted</a:t>
            </a:r>
            <a:r>
              <a:rPr lang="en-US" b="0" i="0" u="none" strike="noStrike">
                <a:solidFill>
                  <a:srgbClr val="000000"/>
                </a:solidFill>
                <a:effectLst/>
              </a:rPr>
              <a:t> Ontology (</a:t>
            </a:r>
            <a:r>
              <a:rPr lang="en-US" b="0" i="0" u="none" strike="noStrike" err="1">
                <a:solidFill>
                  <a:srgbClr val="000000"/>
                </a:solidFill>
                <a:effectLst/>
              </a:rPr>
              <a:t>CliXO</a:t>
            </a:r>
            <a:r>
              <a:rPr lang="en-US" b="0" i="0" u="none" strike="noStrike">
                <a:solidFill>
                  <a:srgbClr val="000000"/>
                </a:solidFill>
                <a:effectLst/>
              </a:rPr>
              <a:t>). These subsystems include cellular components, processes, and functions that form a natural hierarchical bridge from genes to phenotypes.</a:t>
            </a:r>
          </a:p>
          <a:p>
            <a:pPr algn="l"/>
            <a:endParaRPr lang="en-US">
              <a:solidFill>
                <a:srgbClr val="000000"/>
              </a:solidFill>
            </a:endParaRPr>
          </a:p>
          <a:p>
            <a:pPr algn="l"/>
            <a:endParaRPr lang="en-US" b="0" i="0" u="none" strike="noStrike">
              <a:solidFill>
                <a:srgbClr val="000000"/>
              </a:solidFill>
              <a:effectLst/>
            </a:endParaRPr>
          </a:p>
          <a:p>
            <a:pPr algn="l"/>
            <a:r>
              <a:rPr lang="en-US" b="1" i="0" u="none" strike="noStrike">
                <a:solidFill>
                  <a:srgbClr val="000000"/>
                </a:solidFill>
                <a:effectLst/>
              </a:rPr>
              <a:t>Visible Neural Network</a:t>
            </a:r>
            <a:r>
              <a:rPr lang="en-US" b="0" i="0" u="none" strike="noStrike">
                <a:solidFill>
                  <a:srgbClr val="000000"/>
                </a:solidFill>
                <a:effectLst/>
              </a:rPr>
              <a:t>: </a:t>
            </a:r>
            <a:r>
              <a:rPr lang="en-US" b="0" i="0" u="none" strike="noStrike" err="1">
                <a:solidFill>
                  <a:srgbClr val="000000"/>
                </a:solidFill>
                <a:effectLst/>
              </a:rPr>
              <a:t>DCell's</a:t>
            </a:r>
            <a:r>
              <a:rPr lang="en-US" b="0" i="0" u="none" strike="noStrike">
                <a:solidFill>
                  <a:srgbClr val="000000"/>
                </a:solidFill>
                <a:effectLst/>
              </a:rPr>
              <a:t> architecture mirrors the biological hierarchy. Each hidden layer in the network corresponds to biological subsystems. Connectivity within the model follows parent-child relationships, where child nodes represent smaller components (e.g., genes) and parent nodes represent larger biological processes (e.g., pathways).</a:t>
            </a:r>
          </a:p>
        </p:txBody>
      </p:sp>
      <p:sp>
        <p:nvSpPr>
          <p:cNvPr id="13" name="TextBox 12">
            <a:extLst>
              <a:ext uri="{FF2B5EF4-FFF2-40B4-BE49-F238E27FC236}">
                <a16:creationId xmlns:a16="http://schemas.microsoft.com/office/drawing/2014/main" id="{9D88C580-0103-376E-F8A5-86395E616252}"/>
              </a:ext>
            </a:extLst>
          </p:cNvPr>
          <p:cNvSpPr txBox="1"/>
          <p:nvPr/>
        </p:nvSpPr>
        <p:spPr>
          <a:xfrm>
            <a:off x="3371159" y="6649712"/>
            <a:ext cx="9011800" cy="253916"/>
          </a:xfrm>
          <a:prstGeom prst="rect">
            <a:avLst/>
          </a:prstGeom>
          <a:noFill/>
        </p:spPr>
        <p:txBody>
          <a:bodyPr wrap="square">
            <a:spAutoFit/>
          </a:bodyPr>
          <a:lstStyle/>
          <a:p>
            <a:r>
              <a:rPr lang="en-US" sz="1050" b="0" i="0" u="none" strike="noStrike">
                <a:solidFill>
                  <a:srgbClr val="222222"/>
                </a:solidFill>
                <a:effectLst/>
                <a:latin typeface="-apple-system"/>
              </a:rPr>
              <a:t>Ma, </a:t>
            </a:r>
            <a:r>
              <a:rPr lang="en-US" sz="1050" b="0" i="0" u="none" strike="noStrike" err="1">
                <a:solidFill>
                  <a:srgbClr val="222222"/>
                </a:solidFill>
                <a:effectLst/>
                <a:latin typeface="-apple-system"/>
              </a:rPr>
              <a:t>J.</a:t>
            </a:r>
            <a:r>
              <a:rPr lang="en-US" sz="1050" b="0" i="1" u="none" strike="noStrike" err="1">
                <a:solidFill>
                  <a:srgbClr val="222222"/>
                </a:solidFill>
                <a:effectLst/>
                <a:latin typeface="-apple-system"/>
              </a:rPr>
              <a:t>et</a:t>
            </a:r>
            <a:r>
              <a:rPr lang="en-US" sz="1050" b="0" i="1" u="none" strike="noStrike">
                <a:solidFill>
                  <a:srgbClr val="222222"/>
                </a:solidFill>
                <a:effectLst/>
                <a:latin typeface="-apple-system"/>
              </a:rPr>
              <a:t> al.</a:t>
            </a:r>
            <a:r>
              <a:rPr lang="en-US" sz="1050" b="0" i="0" u="none" strike="noStrike">
                <a:solidFill>
                  <a:srgbClr val="222222"/>
                </a:solidFill>
                <a:effectLst/>
                <a:latin typeface="-apple-system"/>
              </a:rPr>
              <a:t> Using deep learning to model the hierarchical structure and function of a cell. </a:t>
            </a:r>
            <a:r>
              <a:rPr lang="en-US" sz="1050" b="0" i="1" u="none" strike="noStrike">
                <a:solidFill>
                  <a:srgbClr val="222222"/>
                </a:solidFill>
                <a:effectLst/>
                <a:latin typeface="-apple-system"/>
              </a:rPr>
              <a:t>Nat Methods</a:t>
            </a:r>
            <a:r>
              <a:rPr lang="en-US" sz="1050" b="0" i="0" u="none" strike="noStrike">
                <a:solidFill>
                  <a:srgbClr val="222222"/>
                </a:solidFill>
                <a:effectLst/>
                <a:latin typeface="-apple-system"/>
              </a:rPr>
              <a:t> </a:t>
            </a:r>
            <a:r>
              <a:rPr lang="en-US" sz="1050" b="1" i="0" u="none" strike="noStrike">
                <a:solidFill>
                  <a:srgbClr val="222222"/>
                </a:solidFill>
                <a:effectLst/>
                <a:latin typeface="-apple-system"/>
              </a:rPr>
              <a:t>15</a:t>
            </a:r>
            <a:r>
              <a:rPr lang="en-US" sz="1050" b="0" i="0" u="none" strike="noStrike">
                <a:solidFill>
                  <a:srgbClr val="222222"/>
                </a:solidFill>
                <a:effectLst/>
                <a:latin typeface="-apple-system"/>
              </a:rPr>
              <a:t>, 290–298 (2018). https://</a:t>
            </a:r>
            <a:r>
              <a:rPr lang="en-US" sz="1050" b="0" i="0" u="none" strike="noStrike" err="1">
                <a:solidFill>
                  <a:srgbClr val="222222"/>
                </a:solidFill>
                <a:effectLst/>
                <a:latin typeface="-apple-system"/>
              </a:rPr>
              <a:t>doi.org</a:t>
            </a:r>
            <a:r>
              <a:rPr lang="en-US" sz="1050" b="0" i="0" u="none" strike="noStrike">
                <a:solidFill>
                  <a:srgbClr val="222222"/>
                </a:solidFill>
                <a:effectLst/>
                <a:latin typeface="-apple-system"/>
              </a:rPr>
              <a:t>/10.1038/nmeth.4627</a:t>
            </a:r>
            <a:endParaRPr lang="en-US" sz="1050">
              <a:solidFill>
                <a:srgbClr val="222222"/>
              </a:solidFill>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2850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3E51-E236-8F80-17D2-8D3690E1EE72}"/>
              </a:ext>
            </a:extLst>
          </p:cNvPr>
          <p:cNvSpPr>
            <a:spLocks noGrp="1"/>
          </p:cNvSpPr>
          <p:nvPr>
            <p:ph type="title"/>
          </p:nvPr>
        </p:nvSpPr>
        <p:spPr>
          <a:xfrm>
            <a:off x="237309" y="158183"/>
            <a:ext cx="10515600" cy="888909"/>
          </a:xfrm>
        </p:spPr>
        <p:txBody>
          <a:bodyPr>
            <a:normAutofit/>
          </a:bodyPr>
          <a:lstStyle/>
          <a:p>
            <a:r>
              <a:rPr lang="en-US" b="1">
                <a:solidFill>
                  <a:schemeClr val="accent1">
                    <a:lumMod val="75000"/>
                  </a:schemeClr>
                </a:solidFill>
              </a:rPr>
              <a:t>Evaluation techniques </a:t>
            </a:r>
          </a:p>
        </p:txBody>
      </p:sp>
      <p:pic>
        <p:nvPicPr>
          <p:cNvPr id="3" name="Picture 2">
            <a:extLst>
              <a:ext uri="{FF2B5EF4-FFF2-40B4-BE49-F238E27FC236}">
                <a16:creationId xmlns:a16="http://schemas.microsoft.com/office/drawing/2014/main" id="{7CB9F52B-12F5-37F9-D57A-9F18A808885E}"/>
              </a:ext>
            </a:extLst>
          </p:cNvPr>
          <p:cNvPicPr>
            <a:picLocks noChangeAspect="1"/>
          </p:cNvPicPr>
          <p:nvPr/>
        </p:nvPicPr>
        <p:blipFill>
          <a:blip r:embed="rId3"/>
          <a:stretch>
            <a:fillRect/>
          </a:stretch>
        </p:blipFill>
        <p:spPr>
          <a:xfrm>
            <a:off x="1890311" y="4955819"/>
            <a:ext cx="7143520" cy="1902181"/>
          </a:xfrm>
          <a:prstGeom prst="rect">
            <a:avLst/>
          </a:prstGeom>
        </p:spPr>
      </p:pic>
      <p:sp>
        <p:nvSpPr>
          <p:cNvPr id="4" name="TextBox 3">
            <a:extLst>
              <a:ext uri="{FF2B5EF4-FFF2-40B4-BE49-F238E27FC236}">
                <a16:creationId xmlns:a16="http://schemas.microsoft.com/office/drawing/2014/main" id="{EAC695C7-FE37-7327-1C58-A397DE3632B0}"/>
              </a:ext>
            </a:extLst>
          </p:cNvPr>
          <p:cNvSpPr txBox="1"/>
          <p:nvPr/>
        </p:nvSpPr>
        <p:spPr>
          <a:xfrm>
            <a:off x="497954" y="904905"/>
            <a:ext cx="9803735" cy="4524315"/>
          </a:xfrm>
          <a:prstGeom prst="rect">
            <a:avLst/>
          </a:prstGeom>
          <a:noFill/>
        </p:spPr>
        <p:txBody>
          <a:bodyPr wrap="square">
            <a:spAutoFit/>
          </a:bodyPr>
          <a:lstStyle/>
          <a:p>
            <a:pPr algn="l"/>
            <a:r>
              <a:rPr lang="en-US" b="1" i="0" u="none" strike="noStrike" dirty="0">
                <a:solidFill>
                  <a:srgbClr val="000000"/>
                </a:solidFill>
                <a:effectLst/>
              </a:rPr>
              <a:t>Faithfulness</a:t>
            </a:r>
            <a:r>
              <a:rPr lang="en-US" b="0" i="0" u="none" strike="noStrike" dirty="0">
                <a:solidFill>
                  <a:srgbClr val="000000"/>
                </a:solidFill>
                <a:effectLst/>
              </a:rPr>
              <a:t>: </a:t>
            </a:r>
          </a:p>
          <a:p>
            <a:pPr marL="285750" indent="-285750" algn="l">
              <a:buFont typeface="Arial" panose="020B0604020202020204" pitchFamily="34" charset="0"/>
              <a:buChar char="•"/>
            </a:pPr>
            <a:r>
              <a:rPr lang="en-US" b="0" i="0" u="none" strike="noStrike" dirty="0">
                <a:solidFill>
                  <a:srgbClr val="000000"/>
                </a:solidFill>
                <a:effectLst/>
              </a:rPr>
              <a:t>measures how well the explanation aligns with the true reasoning process or "ground truth" of the underlying machine learning model.</a:t>
            </a:r>
          </a:p>
          <a:p>
            <a:pPr marL="285750" indent="-285750" algn="l">
              <a:buFont typeface="Arial" panose="020B0604020202020204" pitchFamily="34" charset="0"/>
              <a:buChar char="•"/>
            </a:pPr>
            <a:r>
              <a:rPr lang="en-US" b="0" i="0" u="none" strike="noStrike" dirty="0">
                <a:solidFill>
                  <a:srgbClr val="000000"/>
                </a:solidFill>
                <a:effectLst/>
              </a:rPr>
              <a:t>ensure that the explanation method can produce feature importance scores that are as close as possible to the actual importance that the model assigns to each feature. </a:t>
            </a:r>
          </a:p>
          <a:p>
            <a:pPr marL="285750" indent="-285750" algn="l">
              <a:buFont typeface="Arial" panose="020B0604020202020204" pitchFamily="34" charset="0"/>
              <a:buChar char="•"/>
            </a:pPr>
            <a:r>
              <a:rPr lang="en-US" b="0" i="0" u="none" strike="noStrike" dirty="0">
                <a:solidFill>
                  <a:srgbClr val="000000"/>
                </a:solidFill>
                <a:effectLst/>
              </a:rPr>
              <a:t>This is typically tested by comparing the IML method’s output to a known ground truth. </a:t>
            </a:r>
            <a:endParaRPr lang="en-US" dirty="0">
              <a:solidFill>
                <a:srgbClr val="000000"/>
              </a:solidFill>
            </a:endParaRPr>
          </a:p>
          <a:p>
            <a:pPr algn="l"/>
            <a:endParaRPr lang="en-US" b="0" i="0" u="none" strike="noStrike" dirty="0">
              <a:solidFill>
                <a:srgbClr val="000000"/>
              </a:solidFill>
              <a:effectLst/>
            </a:endParaRPr>
          </a:p>
          <a:p>
            <a:pPr algn="l"/>
            <a:r>
              <a:rPr lang="en-US" b="1" i="0" u="none" strike="noStrike" dirty="0">
                <a:solidFill>
                  <a:srgbClr val="000000"/>
                </a:solidFill>
                <a:effectLst/>
              </a:rPr>
              <a:t>Stability</a:t>
            </a:r>
            <a:r>
              <a:rPr lang="en-US" b="0" i="0" u="none" strike="noStrike" dirty="0">
                <a:solidFill>
                  <a:srgbClr val="000000"/>
                </a:solidFill>
                <a:effectLst/>
              </a:rPr>
              <a:t>:</a:t>
            </a:r>
          </a:p>
          <a:p>
            <a:pPr marL="285750" indent="-285750" algn="l">
              <a:buFont typeface="Arial" panose="020B0604020202020204" pitchFamily="34" charset="0"/>
              <a:buChar char="•"/>
            </a:pPr>
            <a:r>
              <a:rPr lang="en-US" b="0" i="0" u="none" strike="noStrike" dirty="0">
                <a:solidFill>
                  <a:srgbClr val="000000"/>
                </a:solidFill>
                <a:effectLst/>
              </a:rPr>
              <a:t> Stability refers to the consistency of feature importance scores when small variations (or perturbations) are made to the input.</a:t>
            </a:r>
          </a:p>
          <a:p>
            <a:pPr marL="285750" indent="-285750" algn="l">
              <a:buFont typeface="Arial" panose="020B0604020202020204" pitchFamily="34" charset="0"/>
              <a:buChar char="•"/>
            </a:pPr>
            <a:r>
              <a:rPr lang="en-US" b="0" i="0" u="none" strike="noStrike" dirty="0">
                <a:solidFill>
                  <a:srgbClr val="000000"/>
                </a:solidFill>
                <a:effectLst/>
              </a:rPr>
              <a:t>ensures that explanations are not overly sensitive to minor changes in the input data</a:t>
            </a:r>
          </a:p>
          <a:p>
            <a:pPr marL="285750" indent="-285750" algn="l">
              <a:buFont typeface="Arial" panose="020B0604020202020204" pitchFamily="34" charset="0"/>
              <a:buChar char="•"/>
            </a:pPr>
            <a:r>
              <a:rPr lang="en-US" b="0" i="0" u="none" strike="noStrike" dirty="0">
                <a:solidFill>
                  <a:srgbClr val="000000"/>
                </a:solidFill>
                <a:effectLst/>
              </a:rPr>
              <a:t>introducing small perturbations to the input data and observing how much the importance scores change.</a:t>
            </a:r>
            <a:endParaRPr lang="en-US" dirty="0">
              <a:solidFill>
                <a:srgbClr val="000000"/>
              </a:solidFill>
            </a:endParaRPr>
          </a:p>
          <a:p>
            <a:pPr marL="285750" indent="-285750" algn="l">
              <a:buFont typeface="Arial" panose="020B0604020202020204" pitchFamily="34" charset="0"/>
              <a:buChar char="•"/>
            </a:pPr>
            <a:r>
              <a:rPr lang="en-US" b="0" i="0" u="none" strike="noStrike" dirty="0">
                <a:solidFill>
                  <a:srgbClr val="000000"/>
                </a:solidFill>
                <a:effectLst/>
              </a:rPr>
              <a:t>Many popular explanation methods, such as SHAP and LIME, have been shown to be unstable in certain scenarios. </a:t>
            </a:r>
          </a:p>
          <a:p>
            <a:pPr marL="285750" indent="-285750" algn="l">
              <a:buFont typeface="Arial" panose="020B0604020202020204" pitchFamily="34" charset="0"/>
              <a:buChar char="•"/>
            </a:pPr>
            <a:endParaRPr lang="en-US" b="0" i="0" u="none" strike="noStrike" dirty="0">
              <a:solidFill>
                <a:srgbClr val="000000"/>
              </a:solidFill>
              <a:effectLst/>
            </a:endParaRPr>
          </a:p>
        </p:txBody>
      </p:sp>
    </p:spTree>
    <p:extLst>
      <p:ext uri="{BB962C8B-B14F-4D97-AF65-F5344CB8AC3E}">
        <p14:creationId xmlns:p14="http://schemas.microsoft.com/office/powerpoint/2010/main" val="1644223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3E51-E236-8F80-17D2-8D3690E1EE72}"/>
              </a:ext>
            </a:extLst>
          </p:cNvPr>
          <p:cNvSpPr>
            <a:spLocks noGrp="1"/>
          </p:cNvSpPr>
          <p:nvPr>
            <p:ph type="title"/>
          </p:nvPr>
        </p:nvSpPr>
        <p:spPr>
          <a:xfrm>
            <a:off x="237309" y="158183"/>
            <a:ext cx="10515600" cy="888909"/>
          </a:xfrm>
        </p:spPr>
        <p:txBody>
          <a:bodyPr>
            <a:normAutofit fontScale="90000"/>
          </a:bodyPr>
          <a:lstStyle/>
          <a:p>
            <a:r>
              <a:rPr lang="en-US" b="1">
                <a:solidFill>
                  <a:schemeClr val="accent1">
                    <a:lumMod val="75000"/>
                  </a:schemeClr>
                </a:solidFill>
              </a:rPr>
              <a:t>Pitfalls of IML usage in computational biology </a:t>
            </a:r>
            <a:br>
              <a:rPr lang="en-US" b="1">
                <a:solidFill>
                  <a:schemeClr val="accent1">
                    <a:lumMod val="75000"/>
                  </a:schemeClr>
                </a:solidFill>
              </a:rPr>
            </a:br>
            <a:endParaRPr lang="en-US" b="1">
              <a:solidFill>
                <a:schemeClr val="accent1">
                  <a:lumMod val="75000"/>
                </a:schemeClr>
              </a:solidFill>
            </a:endParaRPr>
          </a:p>
        </p:txBody>
      </p:sp>
      <p:pic>
        <p:nvPicPr>
          <p:cNvPr id="9" name="Picture 8" descr="A diagram of a process&#10;&#10;Description automatically generated">
            <a:extLst>
              <a:ext uri="{FF2B5EF4-FFF2-40B4-BE49-F238E27FC236}">
                <a16:creationId xmlns:a16="http://schemas.microsoft.com/office/drawing/2014/main" id="{B6330D0B-07BA-8BDD-0679-D5491DA82EED}"/>
              </a:ext>
            </a:extLst>
          </p:cNvPr>
          <p:cNvPicPr>
            <a:picLocks noChangeAspect="1"/>
          </p:cNvPicPr>
          <p:nvPr/>
        </p:nvPicPr>
        <p:blipFill>
          <a:blip r:embed="rId3"/>
          <a:stretch>
            <a:fillRect/>
          </a:stretch>
        </p:blipFill>
        <p:spPr>
          <a:xfrm>
            <a:off x="1608909" y="1260377"/>
            <a:ext cx="7772400" cy="4799289"/>
          </a:xfrm>
          <a:prstGeom prst="rect">
            <a:avLst/>
          </a:prstGeom>
        </p:spPr>
      </p:pic>
    </p:spTree>
    <p:extLst>
      <p:ext uri="{BB962C8B-B14F-4D97-AF65-F5344CB8AC3E}">
        <p14:creationId xmlns:p14="http://schemas.microsoft.com/office/powerpoint/2010/main" val="3261914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4386</TotalTime>
  <Words>1385</Words>
  <Application>Microsoft Macintosh PowerPoint</Application>
  <PresentationFormat>Widescreen</PresentationFormat>
  <Paragraphs>102</Paragraphs>
  <Slides>12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-apple-system</vt:lpstr>
      <vt:lpstr>-webkit-standard</vt:lpstr>
      <vt:lpstr>GraphikNaturel</vt:lpstr>
      <vt:lpstr>HardingText</vt:lpstr>
      <vt:lpstr>Aptos</vt:lpstr>
      <vt:lpstr>Arial</vt:lpstr>
      <vt:lpstr>Calibri</vt:lpstr>
      <vt:lpstr>Calibri Light</vt:lpstr>
      <vt:lpstr>Helvetica Neue</vt:lpstr>
      <vt:lpstr>Times New Roman</vt:lpstr>
      <vt:lpstr>Office Theme</vt:lpstr>
      <vt:lpstr>PowerPoint Presentation</vt:lpstr>
      <vt:lpstr>Related Article </vt:lpstr>
      <vt:lpstr>Introduction </vt:lpstr>
      <vt:lpstr>Post-Hoc Methods</vt:lpstr>
      <vt:lpstr>Post-Hoc Example</vt:lpstr>
      <vt:lpstr>By-design methods </vt:lpstr>
      <vt:lpstr>By design Example - Dcell</vt:lpstr>
      <vt:lpstr>Evaluation techniques </vt:lpstr>
      <vt:lpstr>Pitfalls of IML usage in computational biology  </vt:lpstr>
      <vt:lpstr>Opportunities for IML developments in the age of LLMs </vt:lpstr>
      <vt:lpstr>Inspiration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De-convoluting Spatial Transcriptomics Signals to Single-Cell Portrayal (DESTINY)</dc:title>
  <dc:creator>Qin Zhou</dc:creator>
  <cp:lastModifiedBy>Jia Yao</cp:lastModifiedBy>
  <cp:revision>6</cp:revision>
  <dcterms:created xsi:type="dcterms:W3CDTF">2023-08-17T19:39:17Z</dcterms:created>
  <dcterms:modified xsi:type="dcterms:W3CDTF">2024-09-16T20:23:26Z</dcterms:modified>
</cp:coreProperties>
</file>