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3" r:id="rId6"/>
    <p:sldId id="268" r:id="rId7"/>
    <p:sldId id="274" r:id="rId8"/>
    <p:sldId id="261" r:id="rId9"/>
    <p:sldId id="270" r:id="rId10"/>
    <p:sldId id="272" r:id="rId11"/>
    <p:sldId id="273" r:id="rId12"/>
    <p:sldId id="262" r:id="rId13"/>
    <p:sldId id="276" r:id="rId14"/>
    <p:sldId id="264" r:id="rId15"/>
    <p:sldId id="265" r:id="rId16"/>
    <p:sldId id="266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6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aid this problem whoever you are, buyer or seller</a:t>
            </a:r>
          </a:p>
        </p:txBody>
      </p:sp>
    </p:spTree>
    <p:extLst>
      <p:ext uri="{BB962C8B-B14F-4D97-AF65-F5344CB8AC3E}">
        <p14:creationId xmlns:p14="http://schemas.microsoft.com/office/powerpoint/2010/main" val="1281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modeling technique needs all data to be numbers,</a:t>
            </a:r>
          </a:p>
          <a:p>
            <a:r>
              <a:rPr lang="en-US" dirty="0"/>
              <a:t>Some of columns need to be changed to number instead using method called </a:t>
            </a:r>
            <a:r>
              <a:rPr lang="en-US" dirty="0" err="1"/>
              <a:t>dummified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3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column from </a:t>
            </a:r>
            <a:r>
              <a:rPr lang="en-US" dirty="0" err="1"/>
              <a:t>floor_area</a:t>
            </a:r>
            <a:r>
              <a:rPr lang="en-US" dirty="0"/>
              <a:t> to </a:t>
            </a:r>
            <a:r>
              <a:rPr lang="en-US" dirty="0" err="1"/>
              <a:t>nearby_bus_stops</a:t>
            </a:r>
            <a:r>
              <a:rPr lang="en-US" dirty="0"/>
              <a:t> is also normalized (scaled to the same unit)</a:t>
            </a:r>
          </a:p>
        </p:txBody>
      </p:sp>
    </p:spTree>
    <p:extLst>
      <p:ext uri="{BB962C8B-B14F-4D97-AF65-F5344CB8AC3E}">
        <p14:creationId xmlns:p14="http://schemas.microsoft.com/office/powerpoint/2010/main" val="142747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this data to predict housing price</a:t>
            </a:r>
          </a:p>
          <a:p>
            <a:endParaRPr lang="en-US" dirty="0"/>
          </a:p>
          <a:p>
            <a:r>
              <a:rPr lang="en-US" dirty="0"/>
              <a:t>The data consists of many factors that might affect the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this point, if your aren’t into technical, you can just ignore and wait for the result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replace with some value using various techniques (called imputation, being imputed)</a:t>
            </a:r>
          </a:p>
        </p:txBody>
      </p:sp>
    </p:spTree>
    <p:extLst>
      <p:ext uri="{BB962C8B-B14F-4D97-AF65-F5344CB8AC3E}">
        <p14:creationId xmlns:p14="http://schemas.microsoft.com/office/powerpoint/2010/main" val="91328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Year_built</a:t>
            </a:r>
            <a:r>
              <a:rPr lang="en-US" dirty="0"/>
              <a:t> = 0 has to be replaced with empty value first to be able to use KNN-imputation function</a:t>
            </a:r>
          </a:p>
          <a:p>
            <a:r>
              <a:rPr lang="en-US" dirty="0"/>
              <a:t>(one kind of technique, finding the rows in the table that are the most nearly identical to this row and use their values in this column as a guideline to filling the missing one)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Mean-imputed -&gt; replace with its average value</a:t>
            </a:r>
          </a:p>
        </p:txBody>
      </p:sp>
    </p:spTree>
    <p:extLst>
      <p:ext uri="{BB962C8B-B14F-4D97-AF65-F5344CB8AC3E}">
        <p14:creationId xmlns:p14="http://schemas.microsoft.com/office/powerpoint/2010/main" val="195368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need to use custom transformation, as the missing value means there is no nearby station which can be possible</a:t>
            </a:r>
          </a:p>
          <a:p>
            <a:r>
              <a:rPr lang="en-US" dirty="0"/>
              <a:t>Will be explained more later</a:t>
            </a:r>
          </a:p>
        </p:txBody>
      </p:sp>
    </p:spTree>
    <p:extLst>
      <p:ext uri="{BB962C8B-B14F-4D97-AF65-F5344CB8AC3E}">
        <p14:creationId xmlns:p14="http://schemas.microsoft.com/office/powerpoint/2010/main" val="18206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125642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6690B7-F6D6-68A5-4D3C-4B22807B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F0DE-9C54-CAE7-C0E6-8E39FF3F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9C22-8F1A-DA85-2E79-1B3ABA93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98125F-DF75-DB76-18CC-9F5A03BC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827DCE-6317-D05B-BC74-0AC47D6C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30-Oct-23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8A3DFF-EED9-38AB-2F4E-745E577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91F48B-006D-8897-64C7-A7769A1E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30-Oct-23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06C539-5310-37B0-125A-76CDD2B8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5D46B1-E4EE-9F72-BDAA-754C147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BABE24-DDD1-B590-1FE1-7F7E4BC2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5881008" y="932680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200894-F599-CF6A-C349-BC974F690F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55073" y="1302012"/>
            <a:ext cx="0" cy="10026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solidFill>
            <a:srgbClr val="548235">
              <a:alpha val="5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8648967" y="947812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FA578-8018-60E0-2FE6-92B39EC83B12}"/>
              </a:ext>
            </a:extLst>
          </p:cNvPr>
          <p:cNvSpPr txBox="1"/>
          <p:nvPr/>
        </p:nvSpPr>
        <p:spPr>
          <a:xfrm>
            <a:off x="3933880" y="3898936"/>
            <a:ext cx="4295471" cy="64633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Then, drop the rest of missing value</a:t>
            </a:r>
          </a:p>
          <a:p>
            <a:pPr algn="ctr"/>
            <a:r>
              <a:rPr lang="en-US" dirty="0"/>
              <a:t>except “</a:t>
            </a:r>
            <a:r>
              <a:rPr lang="en-US" dirty="0" err="1"/>
              <a:t>month_built</a:t>
            </a:r>
            <a:r>
              <a:rPr lang="en-US" dirty="0"/>
              <a:t>” because it is not used</a:t>
            </a:r>
          </a:p>
        </p:txBody>
      </p:sp>
    </p:spTree>
    <p:extLst>
      <p:ext uri="{BB962C8B-B14F-4D97-AF65-F5344CB8AC3E}">
        <p14:creationId xmlns:p14="http://schemas.microsoft.com/office/powerpoint/2010/main" val="19927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0E59E-6183-964E-BF26-1E0D321C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46" y="3000067"/>
            <a:ext cx="5963482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2366E-B8FF-390A-EACD-4464F8BF2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8" y="2932790"/>
            <a:ext cx="3629532" cy="1857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Custom transformation +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12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604792" y="3630876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494360" y="3234281"/>
            <a:ext cx="2122067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9278970" y="3478197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08187" y="3171667"/>
            <a:ext cx="3050211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4C4-3FFD-9865-B5D9-4F96208C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Dummified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B31-363C-3DD0-848C-0C42344E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Because prediction technique needs all data to be numbers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08D0-EBE4-4957-94A6-8E86DD4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13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37C5AD-F64B-3CCA-1BCD-0EE8F3DAA8C7}"/>
              </a:ext>
            </a:extLst>
          </p:cNvPr>
          <p:cNvSpPr/>
          <p:nvPr/>
        </p:nvSpPr>
        <p:spPr>
          <a:xfrm>
            <a:off x="4361627" y="3793866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78BAF-5579-D509-19F7-9B758259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73" y="2689264"/>
            <a:ext cx="1676634" cy="312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8258B-1D46-0F50-1912-145F1537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00" y="2670211"/>
            <a:ext cx="449642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Other transformations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C7736-0D14-8EFD-8EFA-14104FC3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1367678"/>
            <a:ext cx="10612331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79.8%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971K</a:t>
            </a:r>
            <a:r>
              <a:rPr lang="en-US" dirty="0"/>
              <a:t> THB 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DABA6-E099-8189-9BCC-DFA6B924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38197"/>
            <a:ext cx="1036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16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9" y="332192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20" y="3321924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1" y="2713639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Top 10 district/subdistrict that will have</a:t>
            </a:r>
          </a:p>
          <a:p>
            <a:pPr marL="0" indent="0" algn="ctr">
              <a:buNone/>
            </a:pPr>
            <a:r>
              <a:rPr lang="en-US" sz="2400" dirty="0"/>
              <a:t>higher housing price according to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33B49-341A-A6F0-4121-CD5515F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69" y="2690168"/>
            <a:ext cx="2616262" cy="38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B05-502C-7008-8FD5-2B91973F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D87B-10C8-E86F-A536-50FB2BA0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with </a:t>
            </a:r>
            <a:r>
              <a:rPr lang="en-US" b="1" dirty="0">
                <a:solidFill>
                  <a:schemeClr val="accent1"/>
                </a:solidFill>
              </a:rPr>
              <a:t>~85% </a:t>
            </a:r>
            <a:r>
              <a:rPr lang="en-US" dirty="0"/>
              <a:t>score</a:t>
            </a:r>
          </a:p>
          <a:p>
            <a:r>
              <a:rPr lang="en-US" dirty="0"/>
              <a:t>Average error </a:t>
            </a:r>
            <a:r>
              <a:rPr lang="en-US" b="1" dirty="0">
                <a:solidFill>
                  <a:schemeClr val="accent1"/>
                </a:solidFill>
              </a:rPr>
              <a:t>~771K</a:t>
            </a:r>
          </a:p>
          <a:p>
            <a:r>
              <a:rPr lang="en-US" dirty="0"/>
              <a:t>Total of 49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3D06-CD4C-B2C2-7DBC-D9AC7914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94B30-0F8C-55BA-A46E-B82536E8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48227"/>
            <a:ext cx="10240804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11AD2-701E-5530-985E-D60C043B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86" y="421446"/>
            <a:ext cx="543953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ney Home photo and picture">
            <a:extLst>
              <a:ext uri="{FF2B5EF4-FFF2-40B4-BE49-F238E27FC236}">
                <a16:creationId xmlns:a16="http://schemas.microsoft.com/office/drawing/2014/main" id="{F9AA9DBA-6DFC-6726-1F00-4F8E2633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438"/>
            <a:ext cx="12192000" cy="72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48DFCE-9AC0-A5CA-2C7E-ADD67593D6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with housing price</a:t>
            </a:r>
          </a:p>
          <a:p>
            <a:pPr marL="0" indent="0" algn="ctr">
              <a:buNone/>
            </a:pPr>
            <a:r>
              <a:rPr lang="en-US" dirty="0"/>
              <a:t>when trying move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</a:t>
            </a:r>
          </a:p>
          <a:p>
            <a:pPr marL="0" indent="0" algn="ctr">
              <a:buNone/>
            </a:pPr>
            <a:r>
              <a:rPr lang="en-US" dirty="0"/>
              <a:t>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93F07-F998-0FB3-76F5-AF506E44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66" y="0"/>
            <a:ext cx="64536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7" y="131324"/>
            <a:ext cx="4990751" cy="659535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764792" y="6512767"/>
            <a:ext cx="3284283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Considering the information …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0D27D-1547-F5C5-E202-65979C3B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65" y="1408032"/>
            <a:ext cx="6845511" cy="5186523"/>
          </a:xfrm>
          <a:prstGeom prst="rect">
            <a:avLst/>
          </a:prstGeom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1615D1EC-7FFD-5165-E1BC-6CA723000492}"/>
              </a:ext>
            </a:extLst>
          </p:cNvPr>
          <p:cNvSpPr txBox="1">
            <a:spLocks/>
          </p:cNvSpPr>
          <p:nvPr/>
        </p:nvSpPr>
        <p:spPr>
          <a:xfrm>
            <a:off x="1053338" y="1825624"/>
            <a:ext cx="2808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/>
              <a:t>Id</a:t>
            </a:r>
          </a:p>
          <a:p>
            <a:pPr lvl="1"/>
            <a:r>
              <a:rPr lang="en-US"/>
              <a:t>Month built</a:t>
            </a:r>
          </a:p>
          <a:p>
            <a:pPr lvl="1"/>
            <a:r>
              <a:rPr lang="en-US"/>
              <a:t>Address</a:t>
            </a:r>
          </a:p>
          <a:p>
            <a:pPr lvl="1"/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/>
              <a:t>Province</a:t>
            </a:r>
          </a:p>
          <a:p>
            <a:pPr lvl="1"/>
            <a:r>
              <a:rPr lang="en-US"/>
              <a:t>Latitude</a:t>
            </a:r>
          </a:p>
          <a:p>
            <a:pPr lvl="1"/>
            <a:r>
              <a:rPr lang="en-US"/>
              <a:t>Longitude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C4D-1706-18BD-8D83-ACCE2C65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3579-5659-9E9D-8BD5-E8CDF519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incorrect values in subdistrict that need to be replaced.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7734-0D43-89A6-F072-DE4217B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296D-4281-D051-2C71-1D1D2EE0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78" y="1870075"/>
            <a:ext cx="4972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82548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707970" y="652224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9E1431-4F04-64F7-95C1-EC7BAADC1131}"/>
              </a:ext>
            </a:extLst>
          </p:cNvPr>
          <p:cNvCxnSpPr>
            <a:cxnSpLocks/>
          </p:cNvCxnSpPr>
          <p:nvPr/>
        </p:nvCxnSpPr>
        <p:spPr>
          <a:xfrm flipV="1">
            <a:off x="4170784" y="1021556"/>
            <a:ext cx="2410991" cy="1283105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06B60-8415-3824-6491-9BDC9C4B44E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80400" y="1119329"/>
            <a:ext cx="1812472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DB668-2C83-9FA4-068A-10EEF491B4D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083157" y="1119329"/>
            <a:ext cx="0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349279-E49C-8C4A-B824-D57753E728E6}"/>
              </a:ext>
            </a:extLst>
          </p:cNvPr>
          <p:cNvSpPr txBox="1"/>
          <p:nvPr/>
        </p:nvSpPr>
        <p:spPr>
          <a:xfrm>
            <a:off x="4366727" y="6216373"/>
            <a:ext cx="693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There are 0 in </a:t>
            </a:r>
            <a:r>
              <a:rPr lang="en-US" dirty="0" err="1"/>
              <a:t>year_built</a:t>
            </a:r>
            <a:r>
              <a:rPr lang="en-US" dirty="0"/>
              <a:t>, replace it with empty value and then impute</a:t>
            </a:r>
          </a:p>
        </p:txBody>
      </p: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FDFE-A757-A7FF-DCE4-A6736934D631}"/>
              </a:ext>
            </a:extLst>
          </p:cNvPr>
          <p:cNvSpPr txBox="1"/>
          <p:nvPr/>
        </p:nvSpPr>
        <p:spPr>
          <a:xfrm>
            <a:off x="6707970" y="652224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665FA-A33C-DC00-C271-86D6E8DC9A24}"/>
              </a:ext>
            </a:extLst>
          </p:cNvPr>
          <p:cNvCxnSpPr>
            <a:cxnSpLocks/>
          </p:cNvCxnSpPr>
          <p:nvPr/>
        </p:nvCxnSpPr>
        <p:spPr>
          <a:xfrm flipV="1">
            <a:off x="6096000" y="1114425"/>
            <a:ext cx="962025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CD7CE4-4B1F-464F-6D29-F5408A8BE08C}"/>
              </a:ext>
            </a:extLst>
          </p:cNvPr>
          <p:cNvCxnSpPr>
            <a:cxnSpLocks/>
          </p:cNvCxnSpPr>
          <p:nvPr/>
        </p:nvCxnSpPr>
        <p:spPr>
          <a:xfrm flipV="1">
            <a:off x="7981950" y="1114425"/>
            <a:ext cx="76200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6D05E-7E8B-A162-F229-62C5B271585A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</p:spTree>
    <p:extLst>
      <p:ext uri="{BB962C8B-B14F-4D97-AF65-F5344CB8AC3E}">
        <p14:creationId xmlns:p14="http://schemas.microsoft.com/office/powerpoint/2010/main" val="297656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612</Words>
  <Application>Microsoft Office PowerPoint</Application>
  <PresentationFormat>Widescreen</PresentationFormat>
  <Paragraphs>111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Bangkok Housing Price Prediction</vt:lpstr>
      <vt:lpstr>Problems</vt:lpstr>
      <vt:lpstr>The data:  Bangkok Housing Price</vt:lpstr>
      <vt:lpstr>Considering the information …</vt:lpstr>
      <vt:lpstr>Outliers - land_area (cutoff at 400 m^2)</vt:lpstr>
      <vt:lpstr>Value corrections</vt:lpstr>
      <vt:lpstr>A lot of missing data</vt:lpstr>
      <vt:lpstr>A lot of missing data</vt:lpstr>
      <vt:lpstr>A lot of missing data</vt:lpstr>
      <vt:lpstr>A lot of missing data</vt:lpstr>
      <vt:lpstr>A lot of missing data</vt:lpstr>
      <vt:lpstr>For nearby_station_distance</vt:lpstr>
      <vt:lpstr>Dummified</vt:lpstr>
      <vt:lpstr>Other transformations &amp; summary</vt:lpstr>
      <vt:lpstr>Result</vt:lpstr>
      <vt:lpstr>Other findings</vt:lpstr>
      <vt:lpstr>Other findings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54</cp:revision>
  <dcterms:created xsi:type="dcterms:W3CDTF">2023-10-27T06:45:22Z</dcterms:created>
  <dcterms:modified xsi:type="dcterms:W3CDTF">2023-10-30T02:37:55Z</dcterms:modified>
</cp:coreProperties>
</file>