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76" r:id="rId14"/>
    <p:sldId id="264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6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aid this problem whoever you are, buyer or seller</a:t>
            </a:r>
          </a:p>
        </p:txBody>
      </p:sp>
    </p:spTree>
    <p:extLst>
      <p:ext uri="{BB962C8B-B14F-4D97-AF65-F5344CB8AC3E}">
        <p14:creationId xmlns:p14="http://schemas.microsoft.com/office/powerpoint/2010/main" val="1281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modeling technique needs all data to be numbers,</a:t>
            </a:r>
          </a:p>
          <a:p>
            <a:r>
              <a:rPr lang="en-US" dirty="0"/>
              <a:t>Some of columns need to be changed to number instead using method called </a:t>
            </a:r>
            <a:r>
              <a:rPr lang="en-US" dirty="0" err="1"/>
              <a:t>dummified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column from </a:t>
            </a:r>
            <a:r>
              <a:rPr lang="en-US" dirty="0" err="1"/>
              <a:t>floor_area</a:t>
            </a:r>
            <a:r>
              <a:rPr lang="en-US" dirty="0"/>
              <a:t> to </a:t>
            </a:r>
            <a:r>
              <a:rPr lang="en-US" dirty="0" err="1"/>
              <a:t>nearby_bus_stops</a:t>
            </a:r>
            <a:r>
              <a:rPr lang="en-US" dirty="0"/>
              <a:t> is also normalized (scaled to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14274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this data to predict housing price</a:t>
            </a:r>
          </a:p>
          <a:p>
            <a:endParaRPr lang="en-US" dirty="0"/>
          </a:p>
          <a:p>
            <a:r>
              <a:rPr lang="en-US" dirty="0"/>
              <a:t>The data consists of many factors that might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point, if your aren’t into technical, you can just ignore and wait for the result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replace with some value using various techniques (called imputation, being imputed)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Year_built</a:t>
            </a:r>
            <a:r>
              <a:rPr lang="en-US" dirty="0"/>
              <a:t> = 0 has to be replaced with empty value first to be able to use KNN-imputation function</a:t>
            </a:r>
          </a:p>
          <a:p>
            <a:r>
              <a:rPr lang="en-US" dirty="0"/>
              <a:t>(one kind of technique, finding the rows in the table that are the most nearly identical to this row and use their values in this column as a guideline to filling the missing one)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Mean-imputed -&gt; replace with its average value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r>
              <a:rPr lang="en-US" dirty="0"/>
              <a:t>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690B7-F6D6-68A5-4D3C-4B22807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F0DE-9C54-CAE7-C0E6-8E39FF3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9C22-8F1A-DA85-2E79-1B3ABA9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98125F-DF75-DB76-18CC-9F5A03BC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27DCE-6317-D05B-BC74-0AC47D6C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8A3DFF-EED9-38AB-2F4E-745E577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91F48B-006D-8897-64C7-A7769A1E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06C539-5310-37B0-125A-76CDD2B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5D46B1-E4EE-9F72-BDAA-754C147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ABE24-DDD1-B590-1FE1-7F7E4BC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8648967" y="947812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0E59E-6183-964E-BF26-1E0D321C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46" y="3000067"/>
            <a:ext cx="5963482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2366E-B8FF-390A-EACD-4464F8BF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8" y="2932790"/>
            <a:ext cx="3629532" cy="18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Custom transformation +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604792" y="363087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494360" y="3234281"/>
            <a:ext cx="2122067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9278970" y="3478197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08187" y="3171667"/>
            <a:ext cx="3050211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4C4-3FFD-9865-B5D9-4F96208C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Dummified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B31-363C-3DD0-848C-0C42344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Because prediction technique needs all data to be numbers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08D0-EBE4-4957-94A6-8E86DD4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C5AD-F64B-3CCA-1BCD-0EE8F3DAA8C7}"/>
              </a:ext>
            </a:extLst>
          </p:cNvPr>
          <p:cNvSpPr/>
          <p:nvPr/>
        </p:nvSpPr>
        <p:spPr>
          <a:xfrm>
            <a:off x="4361627" y="379386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8BAF-5579-D509-19F7-9B758259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73" y="2689264"/>
            <a:ext cx="1676634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258B-1D46-0F50-1912-145F1537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00" y="2670211"/>
            <a:ext cx="449642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7736-0D14-8EFD-8EFA-14104FC3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1367678"/>
            <a:ext cx="1061233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79.8%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952K</a:t>
            </a:r>
            <a:r>
              <a:rPr lang="en-US" dirty="0"/>
              <a:t> THB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DABA6-E099-8189-9BCC-DFA6B924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38197"/>
            <a:ext cx="1036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9" y="332192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20" y="3321924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1" y="2713639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sz="2400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33B49-341A-A6F0-4121-CD5515F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69" y="2690168"/>
            <a:ext cx="2616262" cy="38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</a:t>
            </a:r>
            <a:r>
              <a:rPr lang="en-US" b="1" dirty="0">
                <a:solidFill>
                  <a:schemeClr val="accent1"/>
                </a:solidFill>
              </a:rPr>
              <a:t>~85% </a:t>
            </a:r>
            <a:r>
              <a:rPr lang="en-US" dirty="0"/>
              <a:t>score</a:t>
            </a:r>
          </a:p>
          <a:p>
            <a:r>
              <a:rPr lang="en-US" dirty="0"/>
              <a:t>Average error </a:t>
            </a:r>
            <a:r>
              <a:rPr lang="en-US" b="1" dirty="0">
                <a:solidFill>
                  <a:schemeClr val="accent1"/>
                </a:solidFill>
              </a:rPr>
              <a:t>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11AD2-701E-5530-985E-D60C043B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86" y="421446"/>
            <a:ext cx="543953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Home photo and picture">
            <a:extLst>
              <a:ext uri="{FF2B5EF4-FFF2-40B4-BE49-F238E27FC236}">
                <a16:creationId xmlns:a16="http://schemas.microsoft.com/office/drawing/2014/main" id="{F9AA9DBA-6DFC-6726-1F00-4F8E263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8"/>
            <a:ext cx="12192000" cy="72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FCE-9AC0-A5CA-2C7E-ADD67593D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with housing price</a:t>
            </a:r>
          </a:p>
          <a:p>
            <a:pPr marL="0" indent="0" algn="ctr">
              <a:buNone/>
            </a:pPr>
            <a:r>
              <a:rPr lang="en-US" dirty="0"/>
              <a:t>when trying move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</a:t>
            </a:r>
          </a:p>
          <a:p>
            <a:pPr marL="0" indent="0" algn="ctr">
              <a:buNone/>
            </a:pPr>
            <a:r>
              <a:rPr lang="en-US" dirty="0"/>
              <a:t>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93F07-F998-0FB3-76F5-AF506E44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66" y="0"/>
            <a:ext cx="64536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" y="131324"/>
            <a:ext cx="4990751" cy="659535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7647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0D27D-1547-F5C5-E202-65979C3B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65" y="1408032"/>
            <a:ext cx="6845511" cy="5186523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1615D1EC-7FFD-5165-E1BC-6CA723000492}"/>
              </a:ext>
            </a:extLst>
          </p:cNvPr>
          <p:cNvSpPr txBox="1">
            <a:spLocks/>
          </p:cNvSpPr>
          <p:nvPr/>
        </p:nvSpPr>
        <p:spPr>
          <a:xfrm>
            <a:off x="1053338" y="1825624"/>
            <a:ext cx="2808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/>
              <a:t>Id</a:t>
            </a:r>
          </a:p>
          <a:p>
            <a:pPr lvl="1"/>
            <a:r>
              <a:rPr lang="en-US"/>
              <a:t>Month built</a:t>
            </a:r>
          </a:p>
          <a:p>
            <a:pPr lvl="1"/>
            <a:r>
              <a:rPr lang="en-US"/>
              <a:t>Address</a:t>
            </a:r>
          </a:p>
          <a:p>
            <a:pPr lvl="1"/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/>
              <a:t>Province</a:t>
            </a:r>
          </a:p>
          <a:p>
            <a:pPr lvl="1"/>
            <a:r>
              <a:rPr lang="en-US"/>
              <a:t>Latitude</a:t>
            </a:r>
          </a:p>
          <a:p>
            <a:pPr lvl="1"/>
            <a:r>
              <a:rPr lang="en-US"/>
              <a:t>Longitude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4366727" y="6216373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empty value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612</Words>
  <Application>Microsoft Office PowerPoint</Application>
  <PresentationFormat>Widescreen</PresentationFormat>
  <Paragraphs>111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Dummified</vt:lpstr>
      <vt:lpstr>Other transformations &amp; summary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53</cp:revision>
  <dcterms:created xsi:type="dcterms:W3CDTF">2023-10-27T06:45:22Z</dcterms:created>
  <dcterms:modified xsi:type="dcterms:W3CDTF">2023-10-29T07:02:31Z</dcterms:modified>
</cp:coreProperties>
</file>