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66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consists of many factors that might be affect the housing price</a:t>
            </a:r>
          </a:p>
          <a:p>
            <a:r>
              <a:rPr lang="en-US" dirty="0"/>
              <a:t>While the price is what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Nearby bus stops is useless because of very low correlation with price, already experiment with it and have nearly no effect to the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B10F-8224-919F-C835-7CCB893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640919-389E-4508-C67D-560BF77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ADD1E1-3C1A-10B4-1261-222A256E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9E98-D59D-52A6-2D1D-BD60D1AC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7DFAA3-EDCF-D609-8CEE-16B3933F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27-Oct-23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CFCBAC0-939D-BDBB-F6A1-BFFEC739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11B2-B4C4-0FD8-BB5C-F66174F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27-Oct-23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C30A7C-7B33-F6F8-8820-B891931F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4B471A-BA72-3402-1FF4-7611133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BFA05C-8433-3AFF-3469-F71CB0B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  <a:p>
            <a:endParaRPr lang="en-US" dirty="0"/>
          </a:p>
          <a:p>
            <a:r>
              <a:rPr lang="en-US" dirty="0"/>
              <a:t>Locating </a:t>
            </a:r>
            <a:r>
              <a:rPr lang="en-US" dirty="0" err="1"/>
              <a:t>neaby</a:t>
            </a:r>
            <a:r>
              <a:rPr lang="en-US" dirty="0"/>
              <a:t> these stations will significantly raise the price as well.</a:t>
            </a:r>
          </a:p>
          <a:p>
            <a:pPr lvl="1"/>
            <a:r>
              <a:rPr lang="en-US" dirty="0"/>
              <a:t>BL11 Bang Sue MRT</a:t>
            </a:r>
          </a:p>
          <a:p>
            <a:pPr lvl="1"/>
            <a:r>
              <a:rPr lang="en-US" dirty="0"/>
              <a:t>BL32 </a:t>
            </a:r>
            <a:r>
              <a:rPr lang="en-US" dirty="0" err="1"/>
              <a:t>Itsaraphap</a:t>
            </a:r>
            <a:r>
              <a:rPr lang="en-US" dirty="0"/>
              <a:t> MRT</a:t>
            </a:r>
          </a:p>
          <a:p>
            <a:pPr lvl="1"/>
            <a:r>
              <a:rPr lang="en-US" dirty="0"/>
              <a:t>B9 Rama IX Bridge BRT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8" y="3027636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19" y="302763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0" y="2419350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10 district/subdistrict that will have higher housing price according to </a:t>
            </a:r>
            <a:r>
              <a:rPr lang="en-US"/>
              <a:t>the model.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24DA1-0F48-F3C2-A7D4-5111DC53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9" y="2732389"/>
            <a:ext cx="259116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when moving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 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589914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The data:</a:t>
            </a:r>
            <a:br>
              <a:rPr lang="en-US" b="1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823C4-D25D-6154-A6FF-92815A7F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04" y="194"/>
            <a:ext cx="653419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6596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Considering about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A8507-B9DC-8495-686B-D96C79AE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116" y="1593057"/>
            <a:ext cx="6392184" cy="48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C541-CDCA-B93B-994C-89F8D18D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98840" y="2304661"/>
            <a:ext cx="762001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E0109-399A-7439-9222-CD7FEA2EFEFD}"/>
              </a:ext>
            </a:extLst>
          </p:cNvPr>
          <p:cNvSpPr/>
          <p:nvPr/>
        </p:nvSpPr>
        <p:spPr>
          <a:xfrm>
            <a:off x="7364961" y="2304661"/>
            <a:ext cx="401217" cy="3834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130073" y="2304661"/>
            <a:ext cx="401217" cy="383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568751" y="849086"/>
            <a:ext cx="308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Imputed with missing indicator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843068-1FC6-C47C-FEDB-64C7F9553691}"/>
              </a:ext>
            </a:extLst>
          </p:cNvPr>
          <p:cNvCxnSpPr>
            <a:cxnSpLocks/>
          </p:cNvCxnSpPr>
          <p:nvPr/>
        </p:nvCxnSpPr>
        <p:spPr>
          <a:xfrm flipV="1">
            <a:off x="4170784" y="1119329"/>
            <a:ext cx="2255762" cy="118533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D4FEF9-C417-737F-0775-81502388D03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879841" y="1218418"/>
            <a:ext cx="1192763" cy="10862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A9DF04-A1E2-1365-628B-CF8381A11BA9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330682" y="1218418"/>
            <a:ext cx="388192" cy="108624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transformation +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FF561-A9DF-12D8-E865-1F11DA55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67"/>
          <a:stretch/>
        </p:blipFill>
        <p:spPr>
          <a:xfrm>
            <a:off x="1020209" y="3251812"/>
            <a:ext cx="3052258" cy="13255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440196" y="3707168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A28AD-253E-F0B1-D407-B883745B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8" y="3176304"/>
            <a:ext cx="5782482" cy="1476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250335" y="3441922"/>
            <a:ext cx="2048002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8965654" y="3698419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64565" y="3447069"/>
            <a:ext cx="2807902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transformation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E1CB-D7D9-4CC1-CBC0-E8C6A62E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47B14-A0E2-2CE7-05B5-8900820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65" y="1446471"/>
            <a:ext cx="9682870" cy="51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79.4%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945K</a:t>
            </a:r>
            <a:r>
              <a:rPr lang="en-US" dirty="0"/>
              <a:t> baht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46353-D5C7-5B64-D3B4-7682DAED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0355"/>
            <a:ext cx="104884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307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about the information …</vt:lpstr>
      <vt:lpstr>Outliers - land_area (cutoff at 400 m^2)</vt:lpstr>
      <vt:lpstr>A lot of missing data</vt:lpstr>
      <vt:lpstr>For nearby_station_distance</vt:lpstr>
      <vt:lpstr>Data transformation summary</vt:lpstr>
      <vt:lpstr>Result</vt:lpstr>
      <vt:lpstr>Other findings</vt:lpstr>
      <vt:lpstr>Other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16</cp:revision>
  <dcterms:created xsi:type="dcterms:W3CDTF">2023-10-27T06:45:22Z</dcterms:created>
  <dcterms:modified xsi:type="dcterms:W3CDTF">2023-10-27T10:16:52Z</dcterms:modified>
</cp:coreProperties>
</file>