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3" r:id="rId6"/>
    <p:sldId id="268" r:id="rId7"/>
    <p:sldId id="274" r:id="rId8"/>
    <p:sldId id="261" r:id="rId9"/>
    <p:sldId id="270" r:id="rId10"/>
    <p:sldId id="272" r:id="rId11"/>
    <p:sldId id="273" r:id="rId12"/>
    <p:sldId id="262" r:id="rId13"/>
    <p:sldId id="276" r:id="rId14"/>
    <p:sldId id="264" r:id="rId15"/>
    <p:sldId id="265" r:id="rId16"/>
    <p:sldId id="266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8235"/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16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EBA293-6666-B119-55FE-F2C4D454A1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40C54-94FE-9570-D898-9E709C5A19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5924-7805-4987-B004-633AF8543327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996D-CF62-C484-87CF-A16C50FBCC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662A9-FD81-27CD-4F9A-0A2A838FBA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989B-E423-43F0-9F2A-E9B1498B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9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800D-0FCF-451F-A6C3-59608CB4A1C9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18287-7EA7-4B04-80CE-87204A6C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4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aid this problem whoever you are, buyer or seller</a:t>
            </a:r>
          </a:p>
        </p:txBody>
      </p:sp>
    </p:spTree>
    <p:extLst>
      <p:ext uri="{BB962C8B-B14F-4D97-AF65-F5344CB8AC3E}">
        <p14:creationId xmlns:p14="http://schemas.microsoft.com/office/powerpoint/2010/main" val="1281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modeling technique needs all data to be numbers,</a:t>
            </a:r>
          </a:p>
          <a:p>
            <a:r>
              <a:rPr lang="en-US" dirty="0"/>
              <a:t>Some of columns need to be changed to number instead using method called </a:t>
            </a:r>
            <a:r>
              <a:rPr lang="en-US" dirty="0" err="1"/>
              <a:t>dummified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33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column from </a:t>
            </a:r>
            <a:r>
              <a:rPr lang="en-US" dirty="0" err="1"/>
              <a:t>floor_area</a:t>
            </a:r>
            <a:r>
              <a:rPr lang="en-US" dirty="0"/>
              <a:t> to </a:t>
            </a:r>
            <a:r>
              <a:rPr lang="en-US" dirty="0" err="1"/>
              <a:t>nearby_bus_stops</a:t>
            </a:r>
            <a:r>
              <a:rPr lang="en-US" dirty="0"/>
              <a:t> is also normalized (scaled to the same unit)</a:t>
            </a:r>
          </a:p>
        </p:txBody>
      </p:sp>
    </p:spTree>
    <p:extLst>
      <p:ext uri="{BB962C8B-B14F-4D97-AF65-F5344CB8AC3E}">
        <p14:creationId xmlns:p14="http://schemas.microsoft.com/office/powerpoint/2010/main" val="142747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this data to predict housing price</a:t>
            </a:r>
          </a:p>
          <a:p>
            <a:endParaRPr lang="en-US" dirty="0"/>
          </a:p>
          <a:p>
            <a:r>
              <a:rPr lang="en-US" dirty="0"/>
              <a:t>The data consists of many factors that might affect the housing price</a:t>
            </a:r>
          </a:p>
        </p:txBody>
      </p:sp>
    </p:spTree>
    <p:extLst>
      <p:ext uri="{BB962C8B-B14F-4D97-AF65-F5344CB8AC3E}">
        <p14:creationId xmlns:p14="http://schemas.microsoft.com/office/powerpoint/2010/main" val="146364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this point, if your aren’t into technical, you can just ignore and wait for the result</a:t>
            </a:r>
          </a:p>
        </p:txBody>
      </p:sp>
    </p:spTree>
    <p:extLst>
      <p:ext uri="{BB962C8B-B14F-4D97-AF65-F5344CB8AC3E}">
        <p14:creationId xmlns:p14="http://schemas.microsoft.com/office/powerpoint/2010/main" val="428629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replace with some value using various techniques (called imputation, being imputed)</a:t>
            </a:r>
          </a:p>
        </p:txBody>
      </p:sp>
    </p:spTree>
    <p:extLst>
      <p:ext uri="{BB962C8B-B14F-4D97-AF65-F5344CB8AC3E}">
        <p14:creationId xmlns:p14="http://schemas.microsoft.com/office/powerpoint/2010/main" val="91328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Year_built</a:t>
            </a:r>
            <a:r>
              <a:rPr lang="en-US" dirty="0"/>
              <a:t> = 0 has to be replaced with empty value first to be able to use KNN-imputation function</a:t>
            </a:r>
          </a:p>
          <a:p>
            <a:r>
              <a:rPr lang="en-US" dirty="0"/>
              <a:t>(one kind of technique, finding the rows in the table that are the most nearly identical to this row and use their values in this column as a guideline to filling the missing one)</a:t>
            </a:r>
          </a:p>
        </p:txBody>
      </p:sp>
    </p:spTree>
    <p:extLst>
      <p:ext uri="{BB962C8B-B14F-4D97-AF65-F5344CB8AC3E}">
        <p14:creationId xmlns:p14="http://schemas.microsoft.com/office/powerpoint/2010/main" val="385380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Mean-imputed -&gt; replace with its average value</a:t>
            </a:r>
          </a:p>
        </p:txBody>
      </p:sp>
    </p:spTree>
    <p:extLst>
      <p:ext uri="{BB962C8B-B14F-4D97-AF65-F5344CB8AC3E}">
        <p14:creationId xmlns:p14="http://schemas.microsoft.com/office/powerpoint/2010/main" val="195368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need to use custom transformation, as the missing value means there is no nearby station which can be possible</a:t>
            </a:r>
          </a:p>
          <a:p>
            <a:r>
              <a:rPr lang="en-US" dirty="0"/>
              <a:t>Will be explained more later</a:t>
            </a:r>
          </a:p>
        </p:txBody>
      </p:sp>
    </p:spTree>
    <p:extLst>
      <p:ext uri="{BB962C8B-B14F-4D97-AF65-F5344CB8AC3E}">
        <p14:creationId xmlns:p14="http://schemas.microsoft.com/office/powerpoint/2010/main" val="18206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125642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4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6EC-6DBA-9B22-51BD-D9765414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A865-777A-E2AB-018E-C6776AA2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B5CA-E56F-FA8A-B6D8-0C7EE22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F2BD-E462-4867-B7A9-6BCBFFBCA5D0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8F22-5199-C0E5-953D-F2AA59D3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6690B7-F6D6-68A5-4D3C-4B22807B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B99-2A06-E523-EF93-0E39B66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3A5B-128B-37EB-049E-732E7E56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2EC-A99C-4313-7F02-A4A576E4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2B0-A24A-4FA4-B387-B73DE53F3B4D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511C-1871-B241-8DA9-7BAD905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F0DE-9C54-CAE7-C0E6-8E39FF3F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BCD2A-0BA4-A0CC-F705-917335F8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4409-11DC-527B-6FC2-E9A949DE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5623-8612-D956-B233-041CBE13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D8-AEC5-4257-B2A9-6CB4E2FAB22D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5E89-A2D4-BF41-A212-DB0E468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9C22-8F1A-DA85-2E79-1B3ABA93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D2E-79DF-3B43-8C24-F110905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1F31-5813-EBD6-45CC-E238354E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3517-DAB2-5285-D3CA-16BD72A6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7518-2712-4D1B-9D80-BD1805B38EC4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554E-0EDA-F047-26A8-0F78C3F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CC76-B589-038B-2C31-C5819F2E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ED9-6015-9300-F36B-E42BF862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1E27-F6CE-5482-49BB-7A9CD123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F8F9-1294-D6A8-A04A-D94FF5C8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E9B-92D1-4044-8C18-EDFC53ACA153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09CD-E36A-8A57-CED0-EF8A750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98125F-DF75-DB76-18CC-9F5A03BC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E4E-A540-95B7-C4E6-CEDABC2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ACB3-01BD-CCDB-4513-7A5D82BB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7AF7-401E-FDDC-91B3-426A2EA4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35F3-CDFC-CE77-8C4E-6EA5A531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C85-221A-4580-AA17-0112E45DBFF0}" type="datetime1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9643-BEB2-B87D-6313-90ACCB9E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827DCE-6317-D05B-BC74-0AC47D6C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B62-204F-2E6D-82B5-EBC1F5A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7788E-6E1C-B40D-12DB-0D3122D1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04F0-BD98-ED83-729E-9170391D8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70BD6-430C-4208-C8F2-9FB39DF1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EF92-F596-2D9B-D830-DFCFBA4E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3BAC8-1D85-D888-6C14-EB73BC0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4C72-8AAC-417E-8B40-E1A3D374F20E}" type="datetime1">
              <a:rPr lang="en-US" smtClean="0"/>
              <a:t>30-Oct-23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9F00-96E0-6CFB-770A-8460C9B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8A3DFF-EED9-38AB-2F4E-745E577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3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E8D1-BA51-C9B7-57D4-6061CEE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C164-0380-1ED6-C3A5-6141F6E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C9E-6DFD-4F28-A9F1-DD672E9008C7}" type="datetime1">
              <a:rPr lang="en-US" smtClean="0"/>
              <a:t>30-Oct-23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9A6D-C8E6-F6AB-AA3C-6BAED26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91F48B-006D-8897-64C7-A7769A1E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BABA-AC93-1D88-973E-5699F2D6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7E7-A7A4-415B-A737-DE8F624FEB14}" type="datetime1">
              <a:rPr lang="en-US" smtClean="0"/>
              <a:t>30-Oct-23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4DF-84E1-FE21-3F47-2699E669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06C539-5310-37B0-125A-76CDD2B8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105-5B8F-B61E-27AD-9C37AB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8D6-F2B3-45A2-7CA5-EB752A94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44DF-7E0A-5D20-A85A-0EEA7FE9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47E6-0E9F-5608-7C53-B0067D8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2435-556C-4370-B5F7-7A4F23D5F0C2}" type="datetime1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6CB0-7AC6-1EC1-75C5-E8B584D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5D46B1-E4EE-9F72-BDAA-754C1479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6F1-B0D6-9047-C677-A3CBDD11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120B1-BAB9-EE5B-D522-7942F3D7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53D41-6B6F-1DC4-2B0F-4D4D549A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3E32-016B-0FB2-54AE-EDD7DA69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E8A3-1360-47C4-865E-400D68738A12}" type="datetime1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38C2-9239-6317-BB04-B8A6E712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BABE24-DDD1-B590-1FE1-7F7E4BC2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AAAB3-D753-3616-2BF1-F84D451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1F97-5F3D-2FA1-6832-262074A7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B1CB-4EAA-5F25-E10A-446391F5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7BEE-48F2-4121-9F62-396770CE3475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546-315F-D320-3F0A-3B237B59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1C3E-BD8E-1A30-B3E6-FF2DD0CA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44EF-35EE-88AB-3122-7AFBAAEB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Bangkok Housing Price</a:t>
            </a:r>
            <a:br>
              <a:rPr lang="en-US" b="1" dirty="0"/>
            </a:br>
            <a:r>
              <a:rPr lang="en-US" b="1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AA6D-E479-DAB0-5DCD-5C94BB626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buyers and sellers</a:t>
            </a:r>
          </a:p>
        </p:txBody>
      </p:sp>
    </p:spTree>
    <p:extLst>
      <p:ext uri="{BB962C8B-B14F-4D97-AF65-F5344CB8AC3E}">
        <p14:creationId xmlns:p14="http://schemas.microsoft.com/office/powerpoint/2010/main" val="33322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10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5881008" y="932680"/>
            <a:ext cx="332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scaling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200894-F599-CF6A-C349-BC974F690F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555073" y="1302012"/>
            <a:ext cx="0" cy="10026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9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11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solidFill>
            <a:srgbClr val="548235">
              <a:alpha val="50196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8648967" y="947812"/>
            <a:ext cx="332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scaling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FA578-8018-60E0-2FE6-92B39EC83B12}"/>
              </a:ext>
            </a:extLst>
          </p:cNvPr>
          <p:cNvSpPr txBox="1"/>
          <p:nvPr/>
        </p:nvSpPr>
        <p:spPr>
          <a:xfrm>
            <a:off x="3933880" y="3898936"/>
            <a:ext cx="4295471" cy="64633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Then, drop the rest of missing value</a:t>
            </a:r>
          </a:p>
          <a:p>
            <a:pPr algn="ctr"/>
            <a:r>
              <a:rPr lang="en-US" dirty="0"/>
              <a:t>except “</a:t>
            </a:r>
            <a:r>
              <a:rPr lang="en-US" dirty="0" err="1"/>
              <a:t>month_built</a:t>
            </a:r>
            <a:r>
              <a:rPr lang="en-US" dirty="0"/>
              <a:t>” because it is not used</a:t>
            </a:r>
          </a:p>
        </p:txBody>
      </p:sp>
    </p:spTree>
    <p:extLst>
      <p:ext uri="{BB962C8B-B14F-4D97-AF65-F5344CB8AC3E}">
        <p14:creationId xmlns:p14="http://schemas.microsoft.com/office/powerpoint/2010/main" val="199270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30E59E-6183-964E-BF26-1E0D321C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746" y="3000067"/>
            <a:ext cx="5963482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42366E-B8FF-390A-EACD-4464F8BF2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38" y="2932790"/>
            <a:ext cx="3629532" cy="1857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D32CE-9C2F-2DFE-9D51-6B3C6CB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</a:t>
            </a:r>
            <a:r>
              <a:rPr lang="en-US" b="1" dirty="0" err="1"/>
              <a:t>nearby_station_distance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434-1F00-62AD-0AD2-A1DED59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Custom transformation +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C2FA9-0CE8-3ED6-5276-36E23FEB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12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21C578-EB69-7AFC-4673-D254CCF733D2}"/>
              </a:ext>
            </a:extLst>
          </p:cNvPr>
          <p:cNvSpPr/>
          <p:nvPr/>
        </p:nvSpPr>
        <p:spPr>
          <a:xfrm>
            <a:off x="4604792" y="3630876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2205-33CC-50AA-1345-5C229F79AB02}"/>
              </a:ext>
            </a:extLst>
          </p:cNvPr>
          <p:cNvSpPr/>
          <p:nvPr/>
        </p:nvSpPr>
        <p:spPr>
          <a:xfrm>
            <a:off x="6494360" y="3234281"/>
            <a:ext cx="2122067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4FE6F-1F7A-FA7D-DF5C-CA4E907C57B4}"/>
              </a:ext>
            </a:extLst>
          </p:cNvPr>
          <p:cNvSpPr/>
          <p:nvPr/>
        </p:nvSpPr>
        <p:spPr>
          <a:xfrm>
            <a:off x="9278970" y="3478197"/>
            <a:ext cx="2388146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A0697-2F6C-9009-2641-286A669B1B54}"/>
              </a:ext>
            </a:extLst>
          </p:cNvPr>
          <p:cNvSpPr/>
          <p:nvPr/>
        </p:nvSpPr>
        <p:spPr>
          <a:xfrm>
            <a:off x="1208187" y="3171667"/>
            <a:ext cx="3050211" cy="577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94C4-3FFD-9865-B5D9-4F96208C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Dummified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0B31-363C-3DD0-848C-0C42344E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Because prediction technique needs all data to be numbers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08D0-EBE4-4957-94A6-8E86DD4A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13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37C5AD-F64B-3CCA-1BCD-0EE8F3DAA8C7}"/>
              </a:ext>
            </a:extLst>
          </p:cNvPr>
          <p:cNvSpPr/>
          <p:nvPr/>
        </p:nvSpPr>
        <p:spPr>
          <a:xfrm>
            <a:off x="4361627" y="3793866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78BAF-5579-D509-19F7-9B758259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73" y="2689264"/>
            <a:ext cx="1676634" cy="3124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8258B-1D46-0F50-1912-145F1537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500" y="2670211"/>
            <a:ext cx="449642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A62D-8993-7949-6689-69FC6B5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Other transformations &amp;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C39A-667A-C3B9-02DC-C83AA02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C7736-0D14-8EFD-8EFA-14104FC3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4" y="1367678"/>
            <a:ext cx="10612331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6BE0-E966-93AD-F411-DC44B85C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1CDD-2DED-489B-8A10-151C6C02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Prediction model that</a:t>
            </a:r>
          </a:p>
          <a:p>
            <a:pPr lvl="1"/>
            <a:r>
              <a:rPr lang="en-US" dirty="0"/>
              <a:t>Can explain </a:t>
            </a:r>
            <a:r>
              <a:rPr lang="en-US" b="1" dirty="0">
                <a:solidFill>
                  <a:schemeClr val="accent1"/>
                </a:solidFill>
              </a:rPr>
              <a:t>79.8%</a:t>
            </a:r>
            <a:r>
              <a:rPr lang="en-US" dirty="0"/>
              <a:t> of data </a:t>
            </a:r>
          </a:p>
          <a:p>
            <a:pPr lvl="1"/>
            <a:r>
              <a:rPr lang="en-US" dirty="0"/>
              <a:t>The average error of </a:t>
            </a:r>
            <a:r>
              <a:rPr lang="en-US" b="1" dirty="0">
                <a:solidFill>
                  <a:schemeClr val="accent1"/>
                </a:solidFill>
              </a:rPr>
              <a:t>971K</a:t>
            </a:r>
            <a:r>
              <a:rPr lang="en-US" dirty="0"/>
              <a:t> THB</a:t>
            </a:r>
          </a:p>
          <a:p>
            <a:pPr marL="457200" lvl="1" indent="0">
              <a:buNone/>
            </a:pPr>
            <a:r>
              <a:rPr lang="en-US" dirty="0"/>
              <a:t>approximately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9B81-D7A2-29B1-7673-E477ABEC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DDABA6-E099-8189-9BCC-DFA6B924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97475"/>
            <a:ext cx="10363200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AD32E-3E36-FD5D-8F80-F227852DE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81037"/>
            <a:ext cx="54006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5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FDF9-B596-7CAD-2C57-A539302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8C0E-CA1B-669D-293F-DA172BEA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factors are significantly affect housing price positively.</a:t>
            </a:r>
          </a:p>
          <a:p>
            <a:pPr lvl="1"/>
            <a:r>
              <a:rPr lang="en-US" dirty="0"/>
              <a:t>Floor area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Number of nearby stations (within 1km)</a:t>
            </a:r>
          </a:p>
          <a:p>
            <a:pPr lvl="1"/>
            <a:r>
              <a:rPr lang="en-US" dirty="0"/>
              <a:t>Total area of the land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Number of bedrooms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0248-72D6-C397-181A-BF727D5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16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933EC6-8C4D-50A7-13C7-30CA63AB2BED}"/>
              </a:ext>
            </a:extLst>
          </p:cNvPr>
          <p:cNvSpPr/>
          <p:nvPr/>
        </p:nvSpPr>
        <p:spPr>
          <a:xfrm rot="16200000">
            <a:off x="8872019" y="3321925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3C9E1-FB20-F24E-CE72-F0CC4F9CFE0B}"/>
              </a:ext>
            </a:extLst>
          </p:cNvPr>
          <p:cNvSpPr/>
          <p:nvPr/>
        </p:nvSpPr>
        <p:spPr>
          <a:xfrm rot="16200000">
            <a:off x="8148120" y="3321924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F6FECDB0-1530-7ED8-4308-B67E5BFA9E88}"/>
              </a:ext>
            </a:extLst>
          </p:cNvPr>
          <p:cNvSpPr/>
          <p:nvPr/>
        </p:nvSpPr>
        <p:spPr>
          <a:xfrm>
            <a:off x="9791701" y="2713639"/>
            <a:ext cx="606672" cy="606672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7B6-1D18-9AE4-4B2D-A39F9647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9B5F-DE2C-7CF2-CBF8-F50A988F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Top 10 district/subdistrict that will have</a:t>
            </a:r>
          </a:p>
          <a:p>
            <a:pPr marL="0" indent="0" algn="ctr">
              <a:buNone/>
            </a:pPr>
            <a:r>
              <a:rPr lang="en-US" sz="2400" dirty="0"/>
              <a:t>higher housing price according to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18609-1306-BE71-6DA7-0D5AA915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33B49-341A-A6F0-4121-CD5515FC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69" y="2690168"/>
            <a:ext cx="2616262" cy="38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5B05-502C-7008-8FD5-2B91973F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D87B-10C8-E86F-A536-50FB2BA0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 with </a:t>
            </a:r>
            <a:r>
              <a:rPr lang="en-US" b="1" dirty="0">
                <a:solidFill>
                  <a:schemeClr val="accent1"/>
                </a:solidFill>
              </a:rPr>
              <a:t>~85% </a:t>
            </a:r>
            <a:r>
              <a:rPr lang="en-US" dirty="0"/>
              <a:t>score</a:t>
            </a:r>
          </a:p>
          <a:p>
            <a:r>
              <a:rPr lang="en-US" dirty="0"/>
              <a:t>Average error </a:t>
            </a:r>
            <a:r>
              <a:rPr lang="en-US" b="1" dirty="0">
                <a:solidFill>
                  <a:schemeClr val="accent1"/>
                </a:solidFill>
              </a:rPr>
              <a:t>~771K</a:t>
            </a:r>
          </a:p>
          <a:p>
            <a:r>
              <a:rPr lang="en-US" dirty="0"/>
              <a:t>Total of 49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73D06-CD4C-B2C2-7DBC-D9AC7914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94B30-0F8C-55BA-A46E-B82536E8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48227"/>
            <a:ext cx="10240804" cy="79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11AD2-701E-5530-985E-D60C043B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86" y="421446"/>
            <a:ext cx="543953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Money Home photo and picture">
            <a:extLst>
              <a:ext uri="{FF2B5EF4-FFF2-40B4-BE49-F238E27FC236}">
                <a16:creationId xmlns:a16="http://schemas.microsoft.com/office/drawing/2014/main" id="{F9AA9DBA-6DFC-6726-1F00-4F8E2633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1438"/>
            <a:ext cx="12192000" cy="72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48DFCE-9AC0-A5CA-2C7E-ADD67593D6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0FBCA-C475-3C94-4B39-A6E7FB59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C2A9-90BA-672B-9A59-089195A4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you ever have a problem with housing price</a:t>
            </a:r>
          </a:p>
          <a:p>
            <a:pPr marL="0" indent="0" algn="ctr">
              <a:buNone/>
            </a:pPr>
            <a:r>
              <a:rPr lang="en-US" dirty="0"/>
              <a:t>when trying move to a new home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Housing price in Bangkok is normally fluctuated due to many factors, some factors are considered to be positive for the price,</a:t>
            </a:r>
          </a:p>
          <a:p>
            <a:pPr marL="0" indent="0" algn="ctr">
              <a:buNone/>
            </a:pPr>
            <a:r>
              <a:rPr lang="en-US" dirty="0"/>
              <a:t>but is that always true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1287-6930-2372-6DA8-B2BA098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593F07-F998-0FB3-76F5-AF506E44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66" y="0"/>
            <a:ext cx="64536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09D40-1E08-D5EF-A550-4F285983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77" y="131324"/>
            <a:ext cx="4990751" cy="659535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The data:</a:t>
            </a:r>
            <a:br>
              <a:rPr lang="en-US" dirty="0"/>
            </a:br>
            <a:br>
              <a:rPr lang="en-US" b="1" dirty="0"/>
            </a:br>
            <a:r>
              <a:rPr lang="en-US" sz="4000" b="1" dirty="0"/>
              <a:t>Bangkok</a:t>
            </a:r>
            <a:br>
              <a:rPr lang="en-US" sz="4000" b="1" dirty="0"/>
            </a:br>
            <a:r>
              <a:rPr lang="en-US" sz="4000" b="1" dirty="0"/>
              <a:t>Housing Price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793876B-EEDF-C521-6907-7C11DC9C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F38A9-F1D9-FB94-F424-1A6F77FEC491}"/>
              </a:ext>
            </a:extLst>
          </p:cNvPr>
          <p:cNvSpPr/>
          <p:nvPr/>
        </p:nvSpPr>
        <p:spPr>
          <a:xfrm>
            <a:off x="5764792" y="6512767"/>
            <a:ext cx="3284283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CCFC8E9-E338-7F76-3BEF-FC4F2926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Considering the information …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B6201FB-F51B-E4D7-DED1-7417FA2E2B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Month built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 dirty="0"/>
              <a:t>Province</a:t>
            </a:r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60C9-E28D-04EB-2C04-2A3968A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0D27D-1547-F5C5-E202-65979C3B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65" y="1408032"/>
            <a:ext cx="6845511" cy="5186523"/>
          </a:xfrm>
          <a:prstGeom prst="rect">
            <a:avLst/>
          </a:prstGeom>
        </p:spPr>
      </p:pic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1615D1EC-7FFD-5165-E1BC-6CA723000492}"/>
              </a:ext>
            </a:extLst>
          </p:cNvPr>
          <p:cNvSpPr txBox="1">
            <a:spLocks/>
          </p:cNvSpPr>
          <p:nvPr/>
        </p:nvSpPr>
        <p:spPr>
          <a:xfrm>
            <a:off x="1053338" y="1825624"/>
            <a:ext cx="2808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/>
              <a:t>Id</a:t>
            </a:r>
          </a:p>
          <a:p>
            <a:pPr lvl="1"/>
            <a:r>
              <a:rPr lang="en-US"/>
              <a:t>Month built</a:t>
            </a:r>
          </a:p>
          <a:p>
            <a:pPr lvl="1"/>
            <a:r>
              <a:rPr lang="en-US"/>
              <a:t>Address</a:t>
            </a:r>
          </a:p>
          <a:p>
            <a:pPr lvl="1"/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/>
              <a:t>Province</a:t>
            </a:r>
          </a:p>
          <a:p>
            <a:pPr lvl="1"/>
            <a:r>
              <a:rPr lang="en-US"/>
              <a:t>Latitude</a:t>
            </a:r>
          </a:p>
          <a:p>
            <a:pPr lvl="1"/>
            <a:r>
              <a:rPr lang="en-US"/>
              <a:t>Longitude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Outliers - </a:t>
                </a:r>
                <a:r>
                  <a:rPr lang="en-US" b="1" dirty="0" err="1"/>
                  <a:t>land_area</a:t>
                </a:r>
                <a:r>
                  <a:rPr lang="en-US" b="1" dirty="0"/>
                  <a:t> (cutoff at 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A4F93-1EF1-E5CC-F52E-9329C5FA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0527-6B87-B89E-46E5-A0A06D9C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939131"/>
            <a:ext cx="5067300" cy="412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97C7B-97F9-F62D-10E4-E1B77659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961357"/>
            <a:ext cx="4953000" cy="4124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3BFDEB-0EA0-5092-96C0-C8C65DAFBAAF}"/>
              </a:ext>
            </a:extLst>
          </p:cNvPr>
          <p:cNvSpPr/>
          <p:nvPr/>
        </p:nvSpPr>
        <p:spPr>
          <a:xfrm>
            <a:off x="5604297" y="3793865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C4D-1706-18BD-8D83-ACCE2C65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3579-5659-9E9D-8BD5-E8CDF519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incorrect values in subdistrict that need to be replaced.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17734-0D43-89A6-F072-DE4217B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B296D-4281-D051-2C71-1D1D2EE0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78" y="1870075"/>
            <a:ext cx="497274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82548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714B3-80D5-ABC3-74DD-A794BA3BD9C2}"/>
              </a:ext>
            </a:extLst>
          </p:cNvPr>
          <p:cNvSpPr txBox="1"/>
          <p:nvPr/>
        </p:nvSpPr>
        <p:spPr>
          <a:xfrm>
            <a:off x="6707970" y="652224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9E1431-4F04-64F7-95C1-EC7BAADC1131}"/>
              </a:ext>
            </a:extLst>
          </p:cNvPr>
          <p:cNvCxnSpPr>
            <a:cxnSpLocks/>
          </p:cNvCxnSpPr>
          <p:nvPr/>
        </p:nvCxnSpPr>
        <p:spPr>
          <a:xfrm flipV="1">
            <a:off x="4170784" y="1021556"/>
            <a:ext cx="2410991" cy="1283105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06B60-8415-3824-6491-9BDC9C4B44E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680400" y="1119329"/>
            <a:ext cx="1812472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9DB668-2C83-9FA4-068A-10EEF491B4D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083157" y="1119329"/>
            <a:ext cx="0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349279-E49C-8C4A-B824-D57753E728E6}"/>
              </a:ext>
            </a:extLst>
          </p:cNvPr>
          <p:cNvSpPr txBox="1"/>
          <p:nvPr/>
        </p:nvSpPr>
        <p:spPr>
          <a:xfrm>
            <a:off x="4366727" y="6216373"/>
            <a:ext cx="693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There are 0 in </a:t>
            </a:r>
            <a:r>
              <a:rPr lang="en-US" dirty="0" err="1"/>
              <a:t>year_built</a:t>
            </a:r>
            <a:r>
              <a:rPr lang="en-US" dirty="0"/>
              <a:t>, replace it with empty value and then impute</a:t>
            </a:r>
          </a:p>
        </p:txBody>
      </p:sp>
    </p:spTree>
    <p:extLst>
      <p:ext uri="{BB962C8B-B14F-4D97-AF65-F5344CB8AC3E}">
        <p14:creationId xmlns:p14="http://schemas.microsoft.com/office/powerpoint/2010/main" val="30308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9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9FDFE-A757-A7FF-DCE4-A6736934D631}"/>
              </a:ext>
            </a:extLst>
          </p:cNvPr>
          <p:cNvSpPr txBox="1"/>
          <p:nvPr/>
        </p:nvSpPr>
        <p:spPr>
          <a:xfrm>
            <a:off x="6707970" y="652224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665FA-A33C-DC00-C271-86D6E8DC9A24}"/>
              </a:ext>
            </a:extLst>
          </p:cNvPr>
          <p:cNvCxnSpPr>
            <a:cxnSpLocks/>
          </p:cNvCxnSpPr>
          <p:nvPr/>
        </p:nvCxnSpPr>
        <p:spPr>
          <a:xfrm flipV="1">
            <a:off x="6096000" y="1114425"/>
            <a:ext cx="962025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CD7CE4-4B1F-464F-6D29-F5408A8BE08C}"/>
              </a:ext>
            </a:extLst>
          </p:cNvPr>
          <p:cNvCxnSpPr>
            <a:cxnSpLocks/>
          </p:cNvCxnSpPr>
          <p:nvPr/>
        </p:nvCxnSpPr>
        <p:spPr>
          <a:xfrm flipV="1">
            <a:off x="7981950" y="1114425"/>
            <a:ext cx="76200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46D05E-7E8B-A162-F229-62C5B271585A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</p:spTree>
    <p:extLst>
      <p:ext uri="{BB962C8B-B14F-4D97-AF65-F5344CB8AC3E}">
        <p14:creationId xmlns:p14="http://schemas.microsoft.com/office/powerpoint/2010/main" val="297656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612</Words>
  <Application>Microsoft Office PowerPoint</Application>
  <PresentationFormat>Widescreen</PresentationFormat>
  <Paragraphs>112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Bangkok Housing Price Prediction</vt:lpstr>
      <vt:lpstr>Problems</vt:lpstr>
      <vt:lpstr>The data:  Bangkok Housing Price</vt:lpstr>
      <vt:lpstr>Considering the information …</vt:lpstr>
      <vt:lpstr>Outliers - land_area (cutoff at 400 m^2)</vt:lpstr>
      <vt:lpstr>Value corrections</vt:lpstr>
      <vt:lpstr>A lot of missing data</vt:lpstr>
      <vt:lpstr>A lot of missing data</vt:lpstr>
      <vt:lpstr>A lot of missing data</vt:lpstr>
      <vt:lpstr>A lot of missing data</vt:lpstr>
      <vt:lpstr>A lot of missing data</vt:lpstr>
      <vt:lpstr>For nearby_station_distance</vt:lpstr>
      <vt:lpstr>Dummified</vt:lpstr>
      <vt:lpstr>Other transformations &amp; summary</vt:lpstr>
      <vt:lpstr>Result</vt:lpstr>
      <vt:lpstr>Other findings</vt:lpstr>
      <vt:lpstr>Other findings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Housing Price Prediction</dc:title>
  <dc:creator>Wittawat Wittayapipat</dc:creator>
  <cp:lastModifiedBy>Wittawat Wittayapipat</cp:lastModifiedBy>
  <cp:revision>55</cp:revision>
  <dcterms:created xsi:type="dcterms:W3CDTF">2023-10-27T06:45:22Z</dcterms:created>
  <dcterms:modified xsi:type="dcterms:W3CDTF">2023-10-30T06:19:46Z</dcterms:modified>
</cp:coreProperties>
</file>