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6" r:id="rId8"/>
    <p:sldId id="265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7DEC-EA15-A5F0-22DB-C7A51A28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7C994-E635-EB30-170D-C375AA817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3740-B9A1-335E-FAD4-84260386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DCA9-1425-7589-9723-A805BD05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4CA2-24A3-14C4-D9D1-0521D74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EDF-E93E-297E-4283-982B9FB9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CAFB-D4BA-513B-C368-E908E18F0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F010-E973-1C2B-16BC-C127A951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C94C-FEF2-9E41-F2FA-83301E5B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DBF6-A63E-1A51-3CB3-A34F9CB8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B9E13-381B-3E9B-747A-649D8588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486F-2CF6-46AA-51D4-C1737608E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5930-90A7-979F-1890-DBAB401D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50EE-0C4C-A490-DE6F-4FBD6726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E085-73C4-7AC9-787F-B3E99ED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EEEF-6EAF-FAF6-4204-0A12781B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9913-F3C1-84B0-730D-CFAB6956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C0E8-E47A-9835-9567-3FB1FE23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ED0A-F05A-196E-C56D-CB30D99F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9D2B-5EBB-8D78-9E20-9FF9818A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750B-F5DD-0252-AA3D-B2CAE797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A48-F004-240E-510C-D58D5D0F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A29C-87CF-3DB5-680C-86A0BB3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CD4-A9E2-6CD3-54A5-BC3E754D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93D3-754E-9273-F845-EF928FD3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82E9-4D6B-5C5E-D0CE-E24A5CEA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3C25-DDBF-CD21-5366-EC14EE9C6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5EAB2-358F-7E6C-CD2F-EF04D4B9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F800-7F7B-8056-6246-4671118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B7B5A-78ED-282D-2A2F-A91C68A04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FD4E-071A-7FD9-E8CA-F4596F17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5BD0-AD61-B2FE-D377-9F357B26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D4F5-2729-73D6-76B4-5A846399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14F3-B666-FCC8-8486-A7ABD03D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634AA-6BD5-2EFC-0B13-18EDD7FBA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6B2F3-7B74-BABA-8023-95AE44140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56550-92F4-C250-6366-E9083EFD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2B7B4-B59F-B1C8-2DF1-C239114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06238-93DA-AC87-84F2-03FFEA1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54A0-04C2-FF67-2235-EAAF96A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C2DB2-13F6-73E8-8832-5DEA9E7D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C5467-8E4A-D96C-DFBA-E7AF08EB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C365-DC33-395A-FC80-771004A7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7D6A1-F9BE-6C30-EC5B-09062CF7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D33CF-B5F5-814D-4F07-9AC139C5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1571-8C9D-5115-FFC9-9923C11D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075-15EB-DA57-7772-F91DD252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0895-7C43-F6B4-0C24-B5BE96BE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E66C-2830-F577-08E9-941C75D12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32C1A-9481-3F40-9981-78C97788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8BB4-160C-27CC-4608-C621BAB7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4453-113C-D5F8-799D-76C365E7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A205-CAD8-5AFC-08EF-78F9593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EDB3F-72DD-9D20-5704-9FAB0C49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0C39-08C0-B5AE-BB2D-D26461B9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A761E-006B-9255-4EA2-537A98D0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EB4-CDD2-8765-F9F5-AC1A4196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33ADD-DD51-6DB4-7A65-15825513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1D672-81AE-2316-FDFF-1A33440B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5C0A-4515-1964-4A95-68C87997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CB86-170B-E02E-7EB9-D05430F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0C7F-393C-42B5-920A-81DE1868480F}" type="datetimeFigureOut">
              <a:rPr lang="en-US" smtClean="0"/>
              <a:t>24-Nov-23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D42-8ECE-7ACE-063B-A53ED41E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D711-0A76-1833-761A-4E2BD3CF2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08AA-674E-4BB8-827A-0F975BAAE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63E7-8CFE-A616-9821-2E45F716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 Nile Virus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173AA-795D-BAB4-7BF1-B99784058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West Nile virus in mosquitos across the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0874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AB54-2517-C97F-DCEE-CCC43DB8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CA84-3D07-F6BF-4CA3-4B33B0A5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for prediction – using </a:t>
            </a:r>
            <a:r>
              <a:rPr lang="en-US" dirty="0" err="1"/>
              <a:t>XGBoost</a:t>
            </a:r>
            <a:r>
              <a:rPr lang="en-US" dirty="0"/>
              <a:t> ?</a:t>
            </a:r>
          </a:p>
          <a:p>
            <a:r>
              <a:rPr lang="en-US" dirty="0"/>
              <a:t>Inference – using Linear Regression</a:t>
            </a:r>
          </a:p>
          <a:p>
            <a:r>
              <a:rPr lang="en-US" dirty="0"/>
              <a:t>Mosquitos control, cost effective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5AB3-4BD3-2D69-0AFC-BD394637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23" y="1502178"/>
            <a:ext cx="2971878" cy="38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2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67DF-E8CB-E9EA-327A-B8D50BD2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2916-9F49-633F-244C-5F4D5465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train data</a:t>
            </a:r>
          </a:p>
          <a:p>
            <a:r>
              <a:rPr lang="en-US" dirty="0"/>
              <a:t>Time period</a:t>
            </a:r>
          </a:p>
          <a:p>
            <a:r>
              <a:rPr lang="en-US" dirty="0"/>
              <a:t>Need periodically retrain ?</a:t>
            </a:r>
          </a:p>
          <a:p>
            <a:r>
              <a:rPr lang="en-US" dirty="0"/>
              <a:t>Species that model can predict, if there are any new species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5FBC-A188-346E-A4CA-3B168321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Problem-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CE71-A845-0A03-1C8F-E7E5FB1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0CA1-632F-754B-5E41-86230868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0A62-78E8-4FBD-5867-071BFA55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85D8-0E5F-CF6E-9FF1-A725AA8A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Cleaning – P’A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1A5E-9966-1F3E-554E-5841F88C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Spray: unused with reasons</a:t>
            </a:r>
          </a:p>
          <a:p>
            <a:r>
              <a:rPr lang="en-US" dirty="0"/>
              <a:t>Weather</a:t>
            </a:r>
          </a:p>
          <a:p>
            <a:pPr lvl="1"/>
            <a:r>
              <a:rPr lang="en-US" dirty="0"/>
              <a:t>Drop correlated feature</a:t>
            </a:r>
          </a:p>
          <a:p>
            <a:pPr lvl="1"/>
            <a:r>
              <a:rPr lang="en-US" dirty="0"/>
              <a:t>Any cleaning ?</a:t>
            </a:r>
          </a:p>
          <a:p>
            <a:pPr lvl="1"/>
            <a:r>
              <a:rPr lang="en-US" dirty="0"/>
              <a:t>2 Stations distribution</a:t>
            </a:r>
          </a:p>
          <a:p>
            <a:pPr lvl="1"/>
            <a:r>
              <a:rPr lang="en-US" dirty="0"/>
              <a:t>Merge 2 station into average</a:t>
            </a:r>
          </a:p>
          <a:p>
            <a:r>
              <a:rPr lang="en-US" dirty="0"/>
              <a:t>Train</a:t>
            </a:r>
          </a:p>
          <a:p>
            <a:pPr lvl="1"/>
            <a:r>
              <a:rPr lang="en-US" dirty="0"/>
              <a:t>Data value correction</a:t>
            </a:r>
          </a:p>
          <a:p>
            <a:pPr lvl="1"/>
            <a:r>
              <a:rPr lang="en-US" dirty="0"/>
              <a:t>Distribution</a:t>
            </a:r>
          </a:p>
          <a:p>
            <a:pPr lvl="1"/>
            <a:r>
              <a:rPr lang="en-US" dirty="0"/>
              <a:t>Have virus vs no virus by species</a:t>
            </a:r>
          </a:p>
          <a:p>
            <a:pPr lvl="1"/>
            <a:r>
              <a:rPr lang="en-US" dirty="0"/>
              <a:t>Month with virus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DEAC-B16B-11AC-0C92-9924A517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Weather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262A96-F027-92DB-C4E2-3CB73685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that correlated with WNV</a:t>
            </a:r>
          </a:p>
          <a:p>
            <a:pPr lvl="1"/>
            <a:r>
              <a:rPr lang="en-US" dirty="0"/>
              <a:t>Average Temp.</a:t>
            </a:r>
          </a:p>
          <a:p>
            <a:pPr lvl="1"/>
            <a:r>
              <a:rPr lang="en-US" dirty="0"/>
              <a:t>Average Wind </a:t>
            </a:r>
            <a:r>
              <a:rPr lang="en-US" dirty="0" err="1"/>
              <a:t>Spee</a:t>
            </a:r>
            <a:endParaRPr lang="en-US" dirty="0"/>
          </a:p>
          <a:p>
            <a:pPr lvl="1"/>
            <a:r>
              <a:rPr lang="en-US" dirty="0"/>
              <a:t>Uses moving average value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1FBD67-6CB7-8F86-78CD-70413FE0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491" y="3583589"/>
            <a:ext cx="8995785" cy="31955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CFA501-36BB-8A36-30D5-C5969EE0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3" y="470228"/>
            <a:ext cx="5842883" cy="31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C6B-66B5-FE05-99F6-4C42BBF7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- Location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09DB-9BBE-8E02-1D33-413480B4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31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Location</a:t>
            </a:r>
          </a:p>
          <a:p>
            <a:pPr marL="0" indent="0" algn="ctr">
              <a:buNone/>
            </a:pPr>
            <a:r>
              <a:rPr lang="en-US" dirty="0"/>
              <a:t>Latitude</a:t>
            </a:r>
          </a:p>
          <a:p>
            <a:pPr marL="0" indent="0" algn="ctr">
              <a:buNone/>
            </a:pPr>
            <a:r>
              <a:rPr lang="en-US" dirty="0"/>
              <a:t>Longitude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88AA-07BC-C633-E1D7-1A5DAEBD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7" y="3429000"/>
            <a:ext cx="12132446" cy="33093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FE936E-FD0A-DC32-9E8E-B61AD0FB0250}"/>
              </a:ext>
            </a:extLst>
          </p:cNvPr>
          <p:cNvSpPr txBox="1">
            <a:spLocks/>
          </p:cNvSpPr>
          <p:nvPr/>
        </p:nvSpPr>
        <p:spPr>
          <a:xfrm>
            <a:off x="6332483" y="1825625"/>
            <a:ext cx="5021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Time - Extract from date</a:t>
            </a:r>
          </a:p>
          <a:p>
            <a:pPr marL="457200" lvl="1" indent="0" algn="ctr">
              <a:buNone/>
            </a:pPr>
            <a:r>
              <a:rPr lang="en-US" dirty="0" err="1"/>
              <a:t>Weeknum</a:t>
            </a:r>
            <a:r>
              <a:rPr lang="en-US" dirty="0"/>
              <a:t> (week of year)</a:t>
            </a:r>
          </a:p>
          <a:p>
            <a:pPr marL="457200" lvl="1" indent="0" algn="ctr">
              <a:buNone/>
            </a:pPr>
            <a:r>
              <a:rPr lang="en-US" dirty="0"/>
              <a:t>Year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030-46FF-AA74-26E7-AC454CEB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A8B0F-D4B0-A96A-E79C-63F58C8A8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1920081"/>
            <a:ext cx="72866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F076-2D40-F0B0-E0FB-A080FFC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&amp; Engineering</a:t>
            </a:r>
            <a:br>
              <a:rPr lang="en-US" dirty="0"/>
            </a:br>
            <a:r>
              <a:rPr lang="en-US" dirty="0"/>
              <a:t>Train data – Time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BEBA-D172-B710-E45A-898D0F4C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241" cy="4351338"/>
          </a:xfrm>
        </p:spPr>
        <p:txBody>
          <a:bodyPr/>
          <a:lstStyle/>
          <a:p>
            <a:r>
              <a:rPr lang="en-US" dirty="0"/>
              <a:t>The number of mosquitos missing in test data</a:t>
            </a:r>
          </a:p>
          <a:p>
            <a:r>
              <a:rPr lang="en-US" dirty="0"/>
              <a:t>Solution: Use records count instead</a:t>
            </a:r>
          </a:p>
          <a:p>
            <a:endParaRPr lang="en-US" dirty="0"/>
          </a:p>
          <a:p>
            <a:r>
              <a:rPr lang="en-US" dirty="0"/>
              <a:t>Number of records from previous week</a:t>
            </a:r>
          </a:p>
          <a:p>
            <a:r>
              <a:rPr lang="en-US" dirty="0"/>
              <a:t>Difference of this number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F93D3-DD6E-4315-186A-70F1C9A7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724" y="1322470"/>
            <a:ext cx="5324163" cy="535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EC2E-B1DC-1036-1B14-74AEF277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8EC8-7875-051F-CF22-E86FB62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Scoring method</a:t>
            </a:r>
          </a:p>
          <a:p>
            <a:r>
              <a:rPr lang="en-US" dirty="0"/>
              <a:t>Error analysis</a:t>
            </a:r>
          </a:p>
          <a:p>
            <a:r>
              <a:rPr lang="en-US" dirty="0" err="1"/>
              <a:t>Gridsearch</a:t>
            </a:r>
            <a:endParaRPr lang="en-US" dirty="0"/>
          </a:p>
          <a:p>
            <a:r>
              <a:rPr lang="en-US" dirty="0"/>
              <a:t>Selected model</a:t>
            </a:r>
          </a:p>
        </p:txBody>
      </p:sp>
    </p:spTree>
    <p:extLst>
      <p:ext uri="{BB962C8B-B14F-4D97-AF65-F5344CB8AC3E}">
        <p14:creationId xmlns:p14="http://schemas.microsoft.com/office/powerpoint/2010/main" val="339609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West Nile Virus Prediction</vt:lpstr>
      <vt:lpstr>Overview and Problem- Big</vt:lpstr>
      <vt:lpstr>Dataset - Big</vt:lpstr>
      <vt:lpstr>EDA &amp; Cleaning – P’A</vt:lpstr>
      <vt:lpstr>Feature Selection Weather</vt:lpstr>
      <vt:lpstr>Feature Selection &amp; Engineering Train data - Location and Time</vt:lpstr>
      <vt:lpstr>Feature Selection &amp; Engineering Train data – Species</vt:lpstr>
      <vt:lpstr>Feature Selection &amp; Engineering Train data – Time related</vt:lpstr>
      <vt:lpstr>Model Selection - Big</vt:lpstr>
      <vt:lpstr>Summary &amp; suggestion</vt:lpstr>
      <vt:lpstr>Model Limitation – P’A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Wittawat Wittayapipat</dc:creator>
  <cp:lastModifiedBy>Wittawat Wittayapipat</cp:lastModifiedBy>
  <cp:revision>5</cp:revision>
  <dcterms:created xsi:type="dcterms:W3CDTF">2023-11-24T00:50:09Z</dcterms:created>
  <dcterms:modified xsi:type="dcterms:W3CDTF">2023-11-24T02:33:27Z</dcterms:modified>
</cp:coreProperties>
</file>