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7" r:id="rId5"/>
    <p:sldId id="258" r:id="rId6"/>
    <p:sldId id="259" r:id="rId7"/>
    <p:sldId id="263" r:id="rId8"/>
    <p:sldId id="266" r:id="rId9"/>
    <p:sldId id="265" r:id="rId10"/>
    <p:sldId id="260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B7DEC-EA15-A5F0-22DB-C7A51A280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87C994-E635-EB30-170D-C375AA817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A3740-B9A1-335E-FAD4-842603861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0C7F-393C-42B5-920A-81DE1868480F}" type="datetimeFigureOut">
              <a:rPr lang="en-US" smtClean="0"/>
              <a:t>24-Nov-23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BDCA9-1425-7589-9723-A805BD05E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44CA2-24A3-14C4-D9D1-0521D7477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008AA-674E-4BB8-827A-0F975BAAE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352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84EDF-E93E-297E-4283-982B9FB9B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B6CAFB-D4BA-513B-C368-E908E18F0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CF010-E973-1C2B-16BC-C127A9517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0C7F-393C-42B5-920A-81DE1868480F}" type="datetimeFigureOut">
              <a:rPr lang="en-US" smtClean="0"/>
              <a:t>24-Nov-23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3C94C-FEF2-9E41-F2FA-83301E5BD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2DBF6-A63E-1A51-3CB3-A34F9CB8E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008AA-674E-4BB8-827A-0F975BAAE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36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2B9E13-381B-3E9B-747A-649D858804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8A486F-2CF6-46AA-51D4-C1737608E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35930-90A7-979F-1890-DBAB401D0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0C7F-393C-42B5-920A-81DE1868480F}" type="datetimeFigureOut">
              <a:rPr lang="en-US" smtClean="0"/>
              <a:t>24-Nov-23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650EE-0C4C-A490-DE6F-4FBD6726C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5E085-73C4-7AC9-787F-B3E99EDC6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008AA-674E-4BB8-827A-0F975BAAE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044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FEEEF-6EAF-FAF6-4204-0A12781BF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99913-F3C1-84B0-730D-CFAB69565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8C0E8-E47A-9835-9567-3FB1FE23C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0C7F-393C-42B5-920A-81DE1868480F}" type="datetimeFigureOut">
              <a:rPr lang="en-US" smtClean="0"/>
              <a:t>24-Nov-23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AED0A-F05A-196E-C56D-CB30D99F6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29D2B-5EBB-8D78-9E20-9FF9818A0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008AA-674E-4BB8-827A-0F975BAAE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9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2750B-F5DD-0252-AA3D-B2CAE7972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D6A48-F004-240E-510C-D58D5D0F5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4A29C-87CF-3DB5-680C-86A0BB3F7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0C7F-393C-42B5-920A-81DE1868480F}" type="datetimeFigureOut">
              <a:rPr lang="en-US" smtClean="0"/>
              <a:t>24-Nov-23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BCCD4-A9E2-6CD3-54A5-BC3E754D3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293D3-754E-9273-F845-EF928FD31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008AA-674E-4BB8-827A-0F975BAAE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743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582E9-4D6B-5C5E-D0CE-E24A5CEA0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B3C25-DDBF-CD21-5366-EC14EE9C6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F5EAB2-358F-7E6C-CD2F-EF04D4B95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A5F800-7F7B-8056-6246-467111839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0C7F-393C-42B5-920A-81DE1868480F}" type="datetimeFigureOut">
              <a:rPr lang="en-US" smtClean="0"/>
              <a:t>24-Nov-23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AB7B5A-78ED-282D-2A2F-A91C68A04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8FD4E-071A-7FD9-E8CA-F4596F17A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008AA-674E-4BB8-827A-0F975BAAE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260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35BD0-AD61-B2FE-D377-9F357B262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3D4F5-2729-73D6-76B4-5A8463990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E114F3-B666-FCC8-8486-A7ABD03D7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B634AA-6BD5-2EFC-0B13-18EDD7FBA2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96B2F3-7B74-BABA-8023-95AE44140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56550-92F4-C250-6366-E9083EFDF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0C7F-393C-42B5-920A-81DE1868480F}" type="datetimeFigureOut">
              <a:rPr lang="en-US" smtClean="0"/>
              <a:t>24-Nov-23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02B7B4-B59F-B1C8-2DF1-C23911457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D06238-93DA-AC87-84F2-03FFEA15E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008AA-674E-4BB8-827A-0F975BAAE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33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154A0-04C2-FF67-2235-EAAF96A6B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7C2DB2-13F6-73E8-8832-5DEA9E7D3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0C7F-393C-42B5-920A-81DE1868480F}" type="datetimeFigureOut">
              <a:rPr lang="en-US" smtClean="0"/>
              <a:t>24-Nov-23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5C5467-8E4A-D96C-DFBA-E7AF08EB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8DC365-DC33-395A-FC80-771004A7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008AA-674E-4BB8-827A-0F975BAAE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17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A7D6A1-F9BE-6C30-EC5B-09062CF74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0C7F-393C-42B5-920A-81DE1868480F}" type="datetimeFigureOut">
              <a:rPr lang="en-US" smtClean="0"/>
              <a:t>24-Nov-23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CD33CF-B5F5-814D-4F07-9AC139C5E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11571-8C9D-5115-FFC9-9923C11D0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008AA-674E-4BB8-827A-0F975BAAE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5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0C075-15EB-DA57-7772-F91DD2528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B0895-7C43-F6B4-0C24-B5BE96BEF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2AE66C-2830-F577-08E9-941C75D128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32C1A-9481-3F40-9981-78C97788A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0C7F-393C-42B5-920A-81DE1868480F}" type="datetimeFigureOut">
              <a:rPr lang="en-US" smtClean="0"/>
              <a:t>24-Nov-23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F8BB4-160C-27CC-4608-C621BAB74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154453-113C-D5F8-799D-76C365E7A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008AA-674E-4BB8-827A-0F975BAAE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281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1A205-CAD8-5AFC-08EF-78F9593B7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7EDB3F-72DD-9D20-5704-9FAB0C49A3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A0C39-08C0-B5AE-BB2D-D26461B990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A761E-006B-9255-4EA2-537A98D0E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0C7F-393C-42B5-920A-81DE1868480F}" type="datetimeFigureOut">
              <a:rPr lang="en-US" smtClean="0"/>
              <a:t>24-Nov-23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F2EB4-CDD2-8765-F9F5-AC1A41969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933ADD-DD51-6DB4-7A65-158255130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008AA-674E-4BB8-827A-0F975BAAE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69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11D672-81AE-2316-FDFF-1A33440B0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E5C0A-4515-1964-4A95-68C879974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ACB86-170B-E02E-7EB9-D05430F1ED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50C7F-393C-42B5-920A-81DE1868480F}" type="datetimeFigureOut">
              <a:rPr lang="en-US" smtClean="0"/>
              <a:t>24-Nov-23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46D42-8ECE-7ACE-063B-A53ED41EE2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ED711-0A76-1833-761A-4E2BD3CF2F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008AA-674E-4BB8-827A-0F975BAAE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6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F63E7-8CFE-A616-9821-2E45F7161E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West Nile Virus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E173AA-795D-BAB4-7BF1-B99784058C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Predict West Nile virus in mosquitos across the city of Chicago</a:t>
            </a:r>
          </a:p>
        </p:txBody>
      </p:sp>
    </p:spTree>
    <p:extLst>
      <p:ext uri="{BB962C8B-B14F-4D97-AF65-F5344CB8AC3E}">
        <p14:creationId xmlns:p14="http://schemas.microsoft.com/office/powerpoint/2010/main" val="1087470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5EC2E-B1DC-1036-1B14-74AEF2778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- Big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18EC8-7875-051F-CF22-E86FB620A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Scoring method</a:t>
            </a:r>
          </a:p>
          <a:p>
            <a:r>
              <a:rPr lang="en-US" dirty="0"/>
              <a:t>Error analysis</a:t>
            </a:r>
          </a:p>
          <a:p>
            <a:r>
              <a:rPr lang="en-US" dirty="0" err="1"/>
              <a:t>Gridsearch</a:t>
            </a:r>
            <a:endParaRPr lang="en-US" dirty="0"/>
          </a:p>
          <a:p>
            <a:r>
              <a:rPr lang="en-US" dirty="0"/>
              <a:t>Selected model</a:t>
            </a:r>
          </a:p>
        </p:txBody>
      </p:sp>
    </p:spTree>
    <p:extLst>
      <p:ext uri="{BB962C8B-B14F-4D97-AF65-F5344CB8AC3E}">
        <p14:creationId xmlns:p14="http://schemas.microsoft.com/office/powerpoint/2010/main" val="3396090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DAB54-2517-C97F-DCEE-CCC43DB85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&amp; suggestion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6CA84-3D07-F6BF-4CA3-4B33B0A52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for prediction – using </a:t>
            </a:r>
            <a:r>
              <a:rPr lang="en-US" dirty="0" err="1"/>
              <a:t>XGBoost</a:t>
            </a:r>
            <a:r>
              <a:rPr lang="en-US" dirty="0"/>
              <a:t> ?</a:t>
            </a:r>
          </a:p>
          <a:p>
            <a:r>
              <a:rPr lang="en-US" dirty="0"/>
              <a:t>Inference – using Linear Regression</a:t>
            </a:r>
          </a:p>
          <a:p>
            <a:r>
              <a:rPr lang="en-US" dirty="0"/>
              <a:t>Mosquitos control, cost effective suggestions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945AB3-4BD3-2D69-0AFC-BD3946372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8323" y="1502178"/>
            <a:ext cx="2971878" cy="385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924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C67DF-E8CB-E9EA-327A-B8D50BD2E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Limitation – P’A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E2916-9F49-633F-244C-5F4D54655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train data</a:t>
            </a:r>
          </a:p>
          <a:p>
            <a:r>
              <a:rPr lang="en-US" dirty="0"/>
              <a:t>Time period</a:t>
            </a:r>
          </a:p>
          <a:p>
            <a:r>
              <a:rPr lang="en-US" dirty="0"/>
              <a:t>Need periodically retrain ?</a:t>
            </a:r>
          </a:p>
          <a:p>
            <a:r>
              <a:rPr lang="en-US" dirty="0"/>
              <a:t>Species that model can predict, if there are any new species 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068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25FBC-A188-346E-A4CA-3B1683214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and Problem- Big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4CE71-A845-0A03-1C8F-E7E5FB1B5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93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00CA1-632F-754B-5E41-862308685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- Big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30A62-78E8-4FBD-5867-071BFA55B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87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01FD6-AE6F-3ED2-D4CA-DDE2CA0AB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51C6ECA-F870-F9E2-8AC7-287D85D3E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737" y="1435100"/>
            <a:ext cx="7248525" cy="505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1317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A85D8-0E5F-CF6E-9FF1-A725AA8A0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&amp; Cleaning – P’A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D1A5E-9966-1F3E-554E-5841F88CF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Spray: unused with reasons</a:t>
            </a:r>
          </a:p>
          <a:p>
            <a:r>
              <a:rPr lang="en-US" dirty="0"/>
              <a:t>Weather</a:t>
            </a:r>
          </a:p>
          <a:p>
            <a:pPr lvl="1"/>
            <a:r>
              <a:rPr lang="en-US" dirty="0"/>
              <a:t>Drop correlated feature</a:t>
            </a:r>
          </a:p>
          <a:p>
            <a:pPr lvl="1"/>
            <a:r>
              <a:rPr lang="en-US" dirty="0"/>
              <a:t>Any cleaning ?</a:t>
            </a:r>
          </a:p>
          <a:p>
            <a:pPr lvl="1"/>
            <a:r>
              <a:rPr lang="en-US" dirty="0"/>
              <a:t>2 Stations distribution</a:t>
            </a:r>
          </a:p>
          <a:p>
            <a:pPr lvl="1"/>
            <a:r>
              <a:rPr lang="en-US" dirty="0"/>
              <a:t>Merge 2 station into average</a:t>
            </a:r>
          </a:p>
          <a:p>
            <a:r>
              <a:rPr lang="en-US" dirty="0"/>
              <a:t>Train</a:t>
            </a:r>
          </a:p>
          <a:p>
            <a:pPr lvl="1"/>
            <a:r>
              <a:rPr lang="en-US" dirty="0"/>
              <a:t>Data value correction</a:t>
            </a:r>
          </a:p>
          <a:p>
            <a:pPr lvl="1"/>
            <a:r>
              <a:rPr lang="en-US" dirty="0"/>
              <a:t>Distribution</a:t>
            </a:r>
          </a:p>
          <a:p>
            <a:pPr lvl="1"/>
            <a:r>
              <a:rPr lang="en-US" dirty="0"/>
              <a:t>Have virus vs no virus by species</a:t>
            </a:r>
          </a:p>
          <a:p>
            <a:pPr lvl="1"/>
            <a:r>
              <a:rPr lang="en-US" dirty="0"/>
              <a:t>Month with virus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151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3DEAC-B16B-11AC-0C92-9924A517C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  <a:br>
              <a:rPr lang="en-US" dirty="0"/>
            </a:br>
            <a:r>
              <a:rPr lang="en-US" dirty="0"/>
              <a:t>Weather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262A96-F027-92DB-C4E2-3CB73685D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that correlated with WNV</a:t>
            </a:r>
          </a:p>
          <a:p>
            <a:pPr lvl="1"/>
            <a:r>
              <a:rPr lang="en-US" dirty="0"/>
              <a:t>Average Temp.</a:t>
            </a:r>
          </a:p>
          <a:p>
            <a:pPr lvl="1"/>
            <a:r>
              <a:rPr lang="en-US" dirty="0"/>
              <a:t>Average Wind </a:t>
            </a:r>
            <a:r>
              <a:rPr lang="en-US" dirty="0" err="1"/>
              <a:t>Spee</a:t>
            </a:r>
            <a:endParaRPr lang="en-US" dirty="0"/>
          </a:p>
          <a:p>
            <a:pPr lvl="1"/>
            <a:r>
              <a:rPr lang="en-US" dirty="0"/>
              <a:t>Uses moving average value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11FBD67-6CB7-8F86-78CD-70413FE06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491" y="3583589"/>
            <a:ext cx="8995785" cy="319558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4CFA501-36BB-8A36-30D5-C5969EE0B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393" y="470228"/>
            <a:ext cx="5842883" cy="311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888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BEC6B-66B5-FE05-99F6-4C42BBF77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 Selection &amp; Engineering</a:t>
            </a:r>
            <a:br>
              <a:rPr lang="en-US" dirty="0"/>
            </a:br>
            <a:r>
              <a:rPr lang="en-US" dirty="0"/>
              <a:t>Train data - Location and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409DB-9BBE-8E02-1D33-413480B48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21317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Location</a:t>
            </a:r>
          </a:p>
          <a:p>
            <a:pPr marL="0" indent="0" algn="ctr">
              <a:buNone/>
            </a:pPr>
            <a:r>
              <a:rPr lang="en-US" dirty="0"/>
              <a:t>Latitude</a:t>
            </a:r>
          </a:p>
          <a:p>
            <a:pPr marL="0" indent="0" algn="ctr">
              <a:buNone/>
            </a:pPr>
            <a:r>
              <a:rPr lang="en-US" dirty="0"/>
              <a:t>Longitude</a:t>
            </a:r>
          </a:p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1F88AA-07BC-C633-E1D7-1A5DAEBDC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7" y="3429000"/>
            <a:ext cx="12132446" cy="330934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5FE936E-FD0A-DC32-9E8E-B61AD0FB0250}"/>
              </a:ext>
            </a:extLst>
          </p:cNvPr>
          <p:cNvSpPr txBox="1">
            <a:spLocks/>
          </p:cNvSpPr>
          <p:nvPr/>
        </p:nvSpPr>
        <p:spPr>
          <a:xfrm>
            <a:off x="6332483" y="1825625"/>
            <a:ext cx="502131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Time - Extract from date</a:t>
            </a:r>
          </a:p>
          <a:p>
            <a:pPr marL="457200" lvl="1" indent="0" algn="ctr">
              <a:buNone/>
            </a:pPr>
            <a:r>
              <a:rPr lang="en-US" dirty="0" err="1"/>
              <a:t>Weeknum</a:t>
            </a:r>
            <a:r>
              <a:rPr lang="en-US" dirty="0"/>
              <a:t> (week of year)</a:t>
            </a:r>
          </a:p>
          <a:p>
            <a:pPr marL="457200" lvl="1" indent="0" algn="ctr">
              <a:buNone/>
            </a:pPr>
            <a:r>
              <a:rPr lang="en-US" dirty="0"/>
              <a:t>Year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78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11030-46FF-AA74-26E7-AC454CEBA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 &amp; Engineering</a:t>
            </a:r>
            <a:br>
              <a:rPr lang="en-US" dirty="0"/>
            </a:br>
            <a:r>
              <a:rPr lang="en-US" dirty="0"/>
              <a:t>Train data – Species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BA8B0F-D4B0-A96A-E79C-63F58C8A8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687" y="1920081"/>
            <a:ext cx="728662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515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BF076-2D40-F0B0-E0FB-A080FFC3A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 &amp; Engineering</a:t>
            </a:r>
            <a:br>
              <a:rPr lang="en-US" dirty="0"/>
            </a:br>
            <a:r>
              <a:rPr lang="en-US" dirty="0"/>
              <a:t>Train data – Time related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EBEBA-D172-B710-E45A-898D0F4C1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52241" cy="4351338"/>
          </a:xfrm>
        </p:spPr>
        <p:txBody>
          <a:bodyPr/>
          <a:lstStyle/>
          <a:p>
            <a:r>
              <a:rPr lang="en-US" dirty="0"/>
              <a:t>The number of mosquitos missing in test data</a:t>
            </a:r>
          </a:p>
          <a:p>
            <a:r>
              <a:rPr lang="en-US" dirty="0"/>
              <a:t>Solution: Use records count instead</a:t>
            </a:r>
          </a:p>
          <a:p>
            <a:endParaRPr lang="en-US" dirty="0"/>
          </a:p>
          <a:p>
            <a:r>
              <a:rPr lang="en-US" dirty="0"/>
              <a:t>Number of records from previous week</a:t>
            </a:r>
          </a:p>
          <a:p>
            <a:r>
              <a:rPr lang="en-US" dirty="0"/>
              <a:t>Difference of this number</a:t>
            </a: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1DF93D3-DD6E-4315-186A-70F1C9A7D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724" y="1322470"/>
            <a:ext cx="5324163" cy="535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649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210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West Nile Virus Prediction</vt:lpstr>
      <vt:lpstr>Overview and Problem- Big</vt:lpstr>
      <vt:lpstr>Dataset - Big</vt:lpstr>
      <vt:lpstr>Process</vt:lpstr>
      <vt:lpstr>EDA &amp; Cleaning – P’A</vt:lpstr>
      <vt:lpstr>Feature Selection Weather</vt:lpstr>
      <vt:lpstr>Feature Selection &amp; Engineering Train data - Location and Time</vt:lpstr>
      <vt:lpstr>Feature Selection &amp; Engineering Train data – Species</vt:lpstr>
      <vt:lpstr>Feature Selection &amp; Engineering Train data – Time related</vt:lpstr>
      <vt:lpstr>Model Selection - Big</vt:lpstr>
      <vt:lpstr>Summary &amp; suggestion</vt:lpstr>
      <vt:lpstr>Model Limitation – P’A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West Nile Virus Prediction</dc:title>
  <dc:creator>Wittawat Wittayapipat</dc:creator>
  <cp:lastModifiedBy>Wittawat Wittayapipat</cp:lastModifiedBy>
  <cp:revision>7</cp:revision>
  <dcterms:created xsi:type="dcterms:W3CDTF">2023-11-24T00:50:09Z</dcterms:created>
  <dcterms:modified xsi:type="dcterms:W3CDTF">2023-11-24T04:12:02Z</dcterms:modified>
</cp:coreProperties>
</file>