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5687695" cy="871537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A00"/>
    <a:srgbClr val="F6F7D7"/>
    <a:srgbClr val="3EC1D3"/>
    <a:srgbClr val="FF165D"/>
    <a:srgbClr val="B2B2B2"/>
    <a:srgbClr val="202020"/>
    <a:srgbClr val="323232"/>
    <a:srgbClr val="CC3300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745"/>
        <p:guide pos="179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25615" y="1279525"/>
            <a:ext cx="2254421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1000" y="1681308"/>
            <a:ext cx="4266000" cy="2779385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373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1000" y="4577708"/>
            <a:ext cx="4266000" cy="2104252"/>
          </a:xfrm>
        </p:spPr>
        <p:txBody>
          <a:bodyPr>
            <a:normAutofit/>
          </a:bodyPr>
          <a:lstStyle>
            <a:lvl1pPr marL="0" indent="0" algn="ctr">
              <a:buNone/>
              <a:defRPr sz="112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284480" indent="0" algn="ctr">
              <a:buNone/>
              <a:defRPr sz="1245"/>
            </a:lvl2pPr>
            <a:lvl3pPr marL="568960" indent="0" algn="ctr">
              <a:buNone/>
              <a:defRPr sz="1120"/>
            </a:lvl3pPr>
            <a:lvl4pPr marL="853440" indent="0" algn="ctr">
              <a:buNone/>
              <a:defRPr sz="995"/>
            </a:lvl4pPr>
            <a:lvl5pPr marL="1137285" indent="0" algn="ctr">
              <a:buNone/>
              <a:defRPr sz="995"/>
            </a:lvl5pPr>
            <a:lvl6pPr marL="1421765" indent="0" algn="ctr">
              <a:buNone/>
              <a:defRPr sz="995"/>
            </a:lvl6pPr>
            <a:lvl7pPr marL="1706245" indent="0" algn="ctr">
              <a:buNone/>
              <a:defRPr sz="995"/>
            </a:lvl7pPr>
            <a:lvl8pPr marL="1990725" indent="0" algn="ctr">
              <a:buNone/>
              <a:defRPr sz="995"/>
            </a:lvl8pPr>
            <a:lvl9pPr marL="2275205" indent="0" algn="ctr">
              <a:buNone/>
              <a:defRPr sz="995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91050" y="700937"/>
            <a:ext cx="4905900" cy="7064708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175" y="328449"/>
            <a:ext cx="4905900" cy="1684613"/>
          </a:xfrm>
        </p:spPr>
        <p:txBody>
          <a:bodyPr anchor="ctr" anchorCtr="0">
            <a:normAutofit/>
          </a:bodyPr>
          <a:lstStyle>
            <a:lvl1pPr>
              <a:defRPr sz="1495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175" y="2320125"/>
            <a:ext cx="4905900" cy="5529968"/>
          </a:xfrm>
        </p:spPr>
        <p:txBody>
          <a:bodyPr>
            <a:normAutofit/>
          </a:bodyPr>
          <a:lstStyle>
            <a:lvl1pPr>
              <a:defRPr sz="12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12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088" y="4766949"/>
            <a:ext cx="4594482" cy="1031346"/>
          </a:xfrm>
        </p:spPr>
        <p:txBody>
          <a:bodyPr anchor="b">
            <a:normAutofit/>
          </a:bodyPr>
          <a:lstStyle>
            <a:lvl1pPr>
              <a:defRPr sz="249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8088" y="5858728"/>
            <a:ext cx="3415763" cy="822956"/>
          </a:xfrm>
        </p:spPr>
        <p:txBody>
          <a:bodyPr>
            <a:normAutofit/>
          </a:bodyPr>
          <a:lstStyle>
            <a:lvl1pPr marL="0" indent="0">
              <a:buNone/>
              <a:defRPr sz="1120">
                <a:solidFill>
                  <a:schemeClr val="tx1"/>
                </a:solidFill>
              </a:defRPr>
            </a:lvl1pPr>
            <a:lvl2pPr marL="284480" indent="0">
              <a:buNone/>
              <a:defRPr sz="1245">
                <a:solidFill>
                  <a:schemeClr val="tx1">
                    <a:tint val="75000"/>
                  </a:schemeClr>
                </a:solidFill>
              </a:defRPr>
            </a:lvl2pPr>
            <a:lvl3pPr marL="5689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3pPr>
            <a:lvl4pPr marL="853440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4pPr>
            <a:lvl5pPr marL="1137285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5pPr>
            <a:lvl6pPr marL="1421765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6pPr>
            <a:lvl7pPr marL="1706245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7pPr>
            <a:lvl8pPr marL="1990725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8pPr>
            <a:lvl9pPr marL="2275205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175" y="328449"/>
            <a:ext cx="4905900" cy="1684613"/>
          </a:xfrm>
        </p:spPr>
        <p:txBody>
          <a:bodyPr>
            <a:normAutofit/>
          </a:bodyPr>
          <a:lstStyle>
            <a:lvl1pPr>
              <a:defRPr sz="1495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2175" y="2320125"/>
            <a:ext cx="2417400" cy="552996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2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12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790675" y="2320125"/>
            <a:ext cx="2417400" cy="552996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2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12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791" y="464025"/>
            <a:ext cx="4905900" cy="168461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1791" y="2217612"/>
            <a:ext cx="2406290" cy="1047082"/>
          </a:xfrm>
        </p:spPr>
        <p:txBody>
          <a:bodyPr anchor="b"/>
          <a:lstStyle>
            <a:lvl1pPr marL="0" indent="0">
              <a:buNone/>
              <a:defRPr sz="1495" b="1"/>
            </a:lvl1pPr>
            <a:lvl2pPr marL="284480" indent="0">
              <a:buNone/>
              <a:defRPr sz="1245" b="1"/>
            </a:lvl2pPr>
            <a:lvl3pPr marL="568960" indent="0">
              <a:buNone/>
              <a:defRPr sz="1120" b="1"/>
            </a:lvl3pPr>
            <a:lvl4pPr marL="853440" indent="0">
              <a:buNone/>
              <a:defRPr sz="995" b="1"/>
            </a:lvl4pPr>
            <a:lvl5pPr marL="1137285" indent="0">
              <a:buNone/>
              <a:defRPr sz="995" b="1"/>
            </a:lvl5pPr>
            <a:lvl6pPr marL="1421765" indent="0">
              <a:buNone/>
              <a:defRPr sz="995" b="1"/>
            </a:lvl6pPr>
            <a:lvl7pPr marL="1706245" indent="0">
              <a:buNone/>
              <a:defRPr sz="995" b="1"/>
            </a:lvl7pPr>
            <a:lvl8pPr marL="1990725" indent="0">
              <a:buNone/>
              <a:defRPr sz="995" b="1"/>
            </a:lvl8pPr>
            <a:lvl9pPr marL="2275205" indent="0">
              <a:buNone/>
              <a:defRPr sz="995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1791" y="3324089"/>
            <a:ext cx="2406290" cy="454214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879550" y="2217612"/>
            <a:ext cx="2418141" cy="1047082"/>
          </a:xfrm>
        </p:spPr>
        <p:txBody>
          <a:bodyPr anchor="b"/>
          <a:lstStyle>
            <a:lvl1pPr marL="0" indent="0">
              <a:buNone/>
              <a:defRPr sz="1495" b="1"/>
            </a:lvl1pPr>
            <a:lvl2pPr marL="284480" indent="0">
              <a:buNone/>
              <a:defRPr sz="1245" b="1"/>
            </a:lvl2pPr>
            <a:lvl3pPr marL="568960" indent="0">
              <a:buNone/>
              <a:defRPr sz="1120" b="1"/>
            </a:lvl3pPr>
            <a:lvl4pPr marL="853440" indent="0">
              <a:buNone/>
              <a:defRPr sz="995" b="1"/>
            </a:lvl4pPr>
            <a:lvl5pPr marL="1137285" indent="0">
              <a:buNone/>
              <a:defRPr sz="995" b="1"/>
            </a:lvl5pPr>
            <a:lvl6pPr marL="1421765" indent="0">
              <a:buNone/>
              <a:defRPr sz="995" b="1"/>
            </a:lvl6pPr>
            <a:lvl7pPr marL="1706245" indent="0">
              <a:buNone/>
              <a:defRPr sz="995" b="1"/>
            </a:lvl7pPr>
            <a:lvl8pPr marL="1990725" indent="0">
              <a:buNone/>
              <a:defRPr sz="995" b="1"/>
            </a:lvl8pPr>
            <a:lvl9pPr marL="2275205" indent="0">
              <a:buNone/>
              <a:defRPr sz="995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879550" y="3324089"/>
            <a:ext cx="2418141" cy="454214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050" y="3515494"/>
            <a:ext cx="4905900" cy="1684613"/>
          </a:xfrm>
        </p:spPr>
        <p:txBody>
          <a:bodyPr>
            <a:normAutofit/>
          </a:bodyPr>
          <a:lstStyle>
            <a:lvl1pPr algn="ctr">
              <a:defRPr sz="2985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30" y="161400"/>
            <a:ext cx="1943213" cy="2033640"/>
          </a:xfrm>
        </p:spPr>
        <p:txBody>
          <a:bodyPr anchor="ctr" anchorCtr="0">
            <a:normAutofit/>
          </a:bodyPr>
          <a:lstStyle>
            <a:lvl1pPr>
              <a:defRPr sz="1495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418520" y="973933"/>
            <a:ext cx="2714012" cy="6474359"/>
          </a:xfrm>
        </p:spPr>
        <p:txBody>
          <a:bodyPr/>
          <a:lstStyle>
            <a:lvl1pPr marL="0" indent="0">
              <a:buNone/>
              <a:defRPr sz="1990"/>
            </a:lvl1pPr>
            <a:lvl2pPr marL="284480" indent="0">
              <a:buNone/>
              <a:defRPr sz="1740"/>
            </a:lvl2pPr>
            <a:lvl3pPr marL="568960" indent="0">
              <a:buNone/>
              <a:defRPr sz="1495"/>
            </a:lvl3pPr>
            <a:lvl4pPr marL="853440" indent="0">
              <a:buNone/>
              <a:defRPr sz="1245"/>
            </a:lvl4pPr>
            <a:lvl5pPr marL="1137285" indent="0">
              <a:buNone/>
              <a:defRPr sz="1245"/>
            </a:lvl5pPr>
            <a:lvl6pPr marL="1421765" indent="0">
              <a:buNone/>
              <a:defRPr sz="1245"/>
            </a:lvl6pPr>
            <a:lvl7pPr marL="1706245" indent="0">
              <a:buNone/>
              <a:defRPr sz="1245"/>
            </a:lvl7pPr>
            <a:lvl8pPr marL="1990725" indent="0">
              <a:buNone/>
              <a:defRPr sz="1245"/>
            </a:lvl8pPr>
            <a:lvl9pPr marL="2275205" indent="0">
              <a:buNone/>
              <a:defRPr sz="1245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100" y="2614680"/>
            <a:ext cx="1943213" cy="484401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995"/>
            </a:lvl1pPr>
            <a:lvl2pPr marL="284480" indent="0">
              <a:buNone/>
              <a:defRPr sz="870"/>
            </a:lvl2pPr>
            <a:lvl3pPr marL="568960" indent="0">
              <a:buNone/>
              <a:defRPr sz="745"/>
            </a:lvl3pPr>
            <a:lvl4pPr marL="853440" indent="0">
              <a:buNone/>
              <a:defRPr sz="620"/>
            </a:lvl4pPr>
            <a:lvl5pPr marL="1137285" indent="0">
              <a:buNone/>
              <a:defRPr sz="620"/>
            </a:lvl5pPr>
            <a:lvl6pPr marL="1421765" indent="0">
              <a:buNone/>
              <a:defRPr sz="620"/>
            </a:lvl6pPr>
            <a:lvl7pPr marL="1706245" indent="0">
              <a:buNone/>
              <a:defRPr sz="620"/>
            </a:lvl7pPr>
            <a:lvl8pPr marL="1990725" indent="0">
              <a:buNone/>
              <a:defRPr sz="620"/>
            </a:lvl8pPr>
            <a:lvl9pPr marL="2275205" indent="0">
              <a:buNone/>
              <a:defRPr sz="62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346613" y="551988"/>
            <a:ext cx="0" cy="1768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583470" y="464025"/>
            <a:ext cx="713480" cy="7386068"/>
          </a:xfrm>
        </p:spPr>
        <p:txBody>
          <a:bodyPr vert="eaVert">
            <a:normAutofit/>
          </a:bodyPr>
          <a:lstStyle>
            <a:lvl1pPr>
              <a:defRPr sz="224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1050" y="464025"/>
            <a:ext cx="4142815" cy="738606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1050" y="464025"/>
            <a:ext cx="4905900" cy="1684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1050" y="2320125"/>
            <a:ext cx="4905900" cy="552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91050" y="8078070"/>
            <a:ext cx="1279800" cy="46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884150" y="8078070"/>
            <a:ext cx="1919700" cy="46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017150" y="8078070"/>
            <a:ext cx="1279800" cy="46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568960" rtl="0" eaLnBrk="1" latinLnBrk="0" hangingPunct="1">
        <a:lnSpc>
          <a:spcPct val="90000"/>
        </a:lnSpc>
        <a:spcBef>
          <a:spcPct val="0"/>
        </a:spcBef>
        <a:buNone/>
        <a:defRPr sz="24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240" indent="-142240" algn="l" defTabSz="568960" rtl="0" eaLnBrk="1" latinLnBrk="0" hangingPunct="1">
        <a:lnSpc>
          <a:spcPct val="90000"/>
        </a:lnSpc>
        <a:spcBef>
          <a:spcPts val="620"/>
        </a:spcBef>
        <a:buFont typeface="Arial" panose="02080604020202020204" pitchFamily="34" charset="0"/>
        <a:buChar char="•"/>
        <a:defRPr sz="1495" kern="1200">
          <a:solidFill>
            <a:schemeClr val="tx1"/>
          </a:solidFill>
          <a:latin typeface="+mn-lt"/>
          <a:ea typeface="+mn-ea"/>
          <a:cs typeface="+mn-cs"/>
        </a:defRPr>
      </a:lvl1pPr>
      <a:lvl2pPr marL="426720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245" kern="1200">
          <a:solidFill>
            <a:schemeClr val="tx1"/>
          </a:solidFill>
          <a:latin typeface="+mn-lt"/>
          <a:ea typeface="+mn-ea"/>
          <a:cs typeface="+mn-cs"/>
        </a:defRPr>
      </a:lvl2pPr>
      <a:lvl3pPr marL="711200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3pPr>
      <a:lvl4pPr marL="995680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5pPr>
      <a:lvl6pPr marL="1564005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6pPr>
      <a:lvl7pPr marL="1848485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7pPr>
      <a:lvl8pPr marL="2132965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8pPr>
      <a:lvl9pPr marL="2417445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84480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68960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3pPr>
      <a:lvl4pPr marL="853440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4pPr>
      <a:lvl5pPr marL="1137285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5pPr>
      <a:lvl6pPr marL="1421765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6pPr>
      <a:lvl7pPr marL="1706245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7pPr>
      <a:lvl8pPr marL="1990725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8pPr>
      <a:lvl9pPr marL="2275205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63315" y="59690"/>
            <a:ext cx="1949450" cy="3895344"/>
          </a:xfrm>
          <a:prstGeom prst="roundRect">
            <a:avLst>
              <a:gd name="adj" fmla="val 5867"/>
            </a:avLst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876675" y="683260"/>
            <a:ext cx="717550" cy="379095"/>
            <a:chOff x="6096" y="1435"/>
            <a:chExt cx="1130" cy="597"/>
          </a:xfrm>
        </p:grpSpPr>
        <p:sp>
          <p:nvSpPr>
            <p:cNvPr id="7" name="Rectangles 6"/>
            <p:cNvSpPr/>
            <p:nvPr/>
          </p:nvSpPr>
          <p:spPr>
            <a:xfrm>
              <a:off x="6096" y="1435"/>
              <a:ext cx="604" cy="597"/>
            </a:xfrm>
            <a:prstGeom prst="rect">
              <a:avLst/>
            </a:prstGeom>
            <a:noFill/>
            <a:ln cap="rnd">
              <a:solidFill>
                <a:srgbClr val="FF165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6700" y="1896"/>
              <a:ext cx="526" cy="136"/>
            </a:xfrm>
            <a:prstGeom prst="rect">
              <a:avLst/>
            </a:prstGeom>
            <a:solidFill>
              <a:srgbClr val="FF165D"/>
            </a:solidFill>
            <a:ln cap="rnd">
              <a:solidFill>
                <a:srgbClr val="FF165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600" b="1">
                  <a:solidFill>
                    <a:schemeClr val="tx1"/>
                  </a:solidFill>
                </a:rPr>
                <a:t>敌方副塔</a:t>
              </a:r>
              <a:endParaRPr lang="zh-CN" altLang="en-US" sz="6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16425" y="267970"/>
            <a:ext cx="786765" cy="538480"/>
            <a:chOff x="6096" y="1435"/>
            <a:chExt cx="1239" cy="848"/>
          </a:xfrm>
        </p:grpSpPr>
        <p:sp>
          <p:nvSpPr>
            <p:cNvPr id="12" name="Rectangles 11"/>
            <p:cNvSpPr/>
            <p:nvPr/>
          </p:nvSpPr>
          <p:spPr>
            <a:xfrm>
              <a:off x="6096" y="1435"/>
              <a:ext cx="698" cy="848"/>
            </a:xfrm>
            <a:prstGeom prst="rect">
              <a:avLst/>
            </a:prstGeom>
            <a:noFill/>
            <a:ln cap="rnd">
              <a:solidFill>
                <a:srgbClr val="FF165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Rectangles 12"/>
            <p:cNvSpPr/>
            <p:nvPr/>
          </p:nvSpPr>
          <p:spPr>
            <a:xfrm>
              <a:off x="6794" y="2147"/>
              <a:ext cx="541" cy="136"/>
            </a:xfrm>
            <a:prstGeom prst="rect">
              <a:avLst/>
            </a:prstGeom>
            <a:solidFill>
              <a:srgbClr val="FF165D"/>
            </a:solidFill>
            <a:ln cap="rnd">
              <a:solidFill>
                <a:srgbClr val="FF165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600" b="1">
                  <a:solidFill>
                    <a:schemeClr val="tx1"/>
                  </a:solidFill>
                </a:rPr>
                <a:t>敌方主塔</a:t>
              </a:r>
              <a:endParaRPr lang="zh-CN" altLang="en-US" sz="6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773170" y="450215"/>
            <a:ext cx="629920" cy="181610"/>
            <a:chOff x="5307" y="1435"/>
            <a:chExt cx="992" cy="286"/>
          </a:xfrm>
        </p:grpSpPr>
        <p:sp>
          <p:nvSpPr>
            <p:cNvPr id="15" name="Rectangles 14"/>
            <p:cNvSpPr/>
            <p:nvPr/>
          </p:nvSpPr>
          <p:spPr>
            <a:xfrm>
              <a:off x="6096" y="1435"/>
              <a:ext cx="203" cy="286"/>
            </a:xfrm>
            <a:prstGeom prst="rect">
              <a:avLst/>
            </a:prstGeom>
            <a:noFill/>
            <a:ln cap="rnd">
              <a:solidFill>
                <a:srgbClr val="FF165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ectangles 15"/>
            <p:cNvSpPr/>
            <p:nvPr/>
          </p:nvSpPr>
          <p:spPr>
            <a:xfrm>
              <a:off x="5307" y="1435"/>
              <a:ext cx="782" cy="136"/>
            </a:xfrm>
            <a:prstGeom prst="rect">
              <a:avLst/>
            </a:prstGeom>
            <a:solidFill>
              <a:srgbClr val="FF165D"/>
            </a:solidFill>
            <a:ln cap="rnd">
              <a:solidFill>
                <a:srgbClr val="FF165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600" b="1">
                  <a:solidFill>
                    <a:schemeClr val="tx1"/>
                  </a:solidFill>
                </a:rPr>
                <a:t>敌方地面部队</a:t>
              </a:r>
              <a:endParaRPr lang="zh-CN" altLang="en-US" sz="6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43680" y="1362075"/>
            <a:ext cx="494665" cy="487045"/>
            <a:chOff x="6096" y="1299"/>
            <a:chExt cx="779" cy="767"/>
          </a:xfrm>
        </p:grpSpPr>
        <p:sp>
          <p:nvSpPr>
            <p:cNvPr id="18" name="Rectangles 17"/>
            <p:cNvSpPr/>
            <p:nvPr/>
          </p:nvSpPr>
          <p:spPr>
            <a:xfrm>
              <a:off x="6096" y="1435"/>
              <a:ext cx="639" cy="631"/>
            </a:xfrm>
            <a:prstGeom prst="rect">
              <a:avLst/>
            </a:prstGeom>
            <a:noFill/>
            <a:ln cap="rnd">
              <a:solidFill>
                <a:srgbClr val="FF165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Rectangles 18"/>
            <p:cNvSpPr/>
            <p:nvPr/>
          </p:nvSpPr>
          <p:spPr>
            <a:xfrm>
              <a:off x="6096" y="1299"/>
              <a:ext cx="779" cy="136"/>
            </a:xfrm>
            <a:prstGeom prst="rect">
              <a:avLst/>
            </a:prstGeom>
            <a:solidFill>
              <a:srgbClr val="FF165D"/>
            </a:solidFill>
            <a:ln cap="rnd">
              <a:solidFill>
                <a:srgbClr val="FF165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600" b="1">
                  <a:solidFill>
                    <a:schemeClr val="tx1"/>
                  </a:solidFill>
                </a:rPr>
                <a:t>敌方空中部队</a:t>
              </a:r>
              <a:endParaRPr lang="zh-CN" altLang="en-US" sz="6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21760" y="2031365"/>
            <a:ext cx="481330" cy="240030"/>
            <a:chOff x="6096" y="1826"/>
            <a:chExt cx="758" cy="378"/>
          </a:xfrm>
        </p:grpSpPr>
        <p:sp>
          <p:nvSpPr>
            <p:cNvPr id="23" name="Rectangles 22"/>
            <p:cNvSpPr/>
            <p:nvPr/>
          </p:nvSpPr>
          <p:spPr>
            <a:xfrm>
              <a:off x="6096" y="1826"/>
              <a:ext cx="253" cy="240"/>
            </a:xfrm>
            <a:prstGeom prst="rect">
              <a:avLst/>
            </a:prstGeom>
            <a:noFill/>
            <a:ln cap="rnd">
              <a:solidFill>
                <a:srgbClr val="3EC1D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Rectangles 23"/>
            <p:cNvSpPr/>
            <p:nvPr/>
          </p:nvSpPr>
          <p:spPr>
            <a:xfrm>
              <a:off x="6096" y="2068"/>
              <a:ext cx="758" cy="136"/>
            </a:xfrm>
            <a:prstGeom prst="rect">
              <a:avLst/>
            </a:prstGeom>
            <a:solidFill>
              <a:srgbClr val="3EC1D3"/>
            </a:solidFill>
            <a:ln cap="rnd">
              <a:solidFill>
                <a:srgbClr val="3EC1D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600" b="1">
                  <a:solidFill>
                    <a:schemeClr val="tx1"/>
                  </a:solidFill>
                </a:rPr>
                <a:t>我方地面部队</a:t>
              </a:r>
              <a:endParaRPr lang="zh-CN" altLang="en-US" sz="6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430395" y="2085975"/>
            <a:ext cx="481330" cy="362585"/>
            <a:chOff x="5707" y="1828"/>
            <a:chExt cx="758" cy="571"/>
          </a:xfrm>
        </p:grpSpPr>
        <p:sp>
          <p:nvSpPr>
            <p:cNvPr id="30" name="Rectangles 29"/>
            <p:cNvSpPr/>
            <p:nvPr/>
          </p:nvSpPr>
          <p:spPr>
            <a:xfrm>
              <a:off x="6089" y="1828"/>
              <a:ext cx="376" cy="435"/>
            </a:xfrm>
            <a:prstGeom prst="rect">
              <a:avLst/>
            </a:prstGeom>
            <a:noFill/>
            <a:ln cap="rnd">
              <a:solidFill>
                <a:srgbClr val="3EC1D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Rectangles 30"/>
            <p:cNvSpPr/>
            <p:nvPr/>
          </p:nvSpPr>
          <p:spPr>
            <a:xfrm>
              <a:off x="5707" y="2263"/>
              <a:ext cx="758" cy="136"/>
            </a:xfrm>
            <a:prstGeom prst="rect">
              <a:avLst/>
            </a:prstGeom>
            <a:solidFill>
              <a:srgbClr val="3EC1D3"/>
            </a:solidFill>
            <a:ln cap="rnd">
              <a:solidFill>
                <a:srgbClr val="3EC1D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600" b="1">
                  <a:solidFill>
                    <a:schemeClr val="tx1"/>
                  </a:solidFill>
                </a:rPr>
                <a:t>我方地面建筑</a:t>
              </a:r>
              <a:endParaRPr lang="zh-CN" altLang="en-US" sz="6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077460" y="1874520"/>
            <a:ext cx="471170" cy="309880"/>
            <a:chOff x="6096" y="1690"/>
            <a:chExt cx="742" cy="488"/>
          </a:xfrm>
        </p:grpSpPr>
        <p:sp>
          <p:nvSpPr>
            <p:cNvPr id="33" name="Rectangles 32"/>
            <p:cNvSpPr/>
            <p:nvPr/>
          </p:nvSpPr>
          <p:spPr>
            <a:xfrm>
              <a:off x="6096" y="1826"/>
              <a:ext cx="209" cy="352"/>
            </a:xfrm>
            <a:prstGeom prst="rect">
              <a:avLst/>
            </a:prstGeom>
            <a:noFill/>
            <a:ln cap="rnd">
              <a:solidFill>
                <a:srgbClr val="3EC1D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" name="Rectangles 33"/>
            <p:cNvSpPr/>
            <p:nvPr/>
          </p:nvSpPr>
          <p:spPr>
            <a:xfrm>
              <a:off x="6096" y="1690"/>
              <a:ext cx="742" cy="136"/>
            </a:xfrm>
            <a:prstGeom prst="rect">
              <a:avLst/>
            </a:prstGeom>
            <a:solidFill>
              <a:srgbClr val="3EC1D3"/>
            </a:solidFill>
            <a:ln cap="rnd">
              <a:solidFill>
                <a:srgbClr val="3EC1D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600" b="1">
                  <a:solidFill>
                    <a:schemeClr val="tx1"/>
                  </a:solidFill>
                </a:rPr>
                <a:t>我方地面部队</a:t>
              </a:r>
              <a:endParaRPr lang="zh-CN" altLang="en-US" sz="6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059045" y="2266950"/>
            <a:ext cx="335280" cy="444500"/>
            <a:chOff x="6060" y="1828"/>
            <a:chExt cx="528" cy="700"/>
          </a:xfrm>
        </p:grpSpPr>
        <p:sp>
          <p:nvSpPr>
            <p:cNvPr id="39" name="Rectangles 38"/>
            <p:cNvSpPr/>
            <p:nvPr/>
          </p:nvSpPr>
          <p:spPr>
            <a:xfrm>
              <a:off x="6060" y="1828"/>
              <a:ext cx="464" cy="564"/>
            </a:xfrm>
            <a:prstGeom prst="rect">
              <a:avLst/>
            </a:prstGeom>
            <a:noFill/>
            <a:ln cap="rnd">
              <a:solidFill>
                <a:srgbClr val="3EC1D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" name="Rectangles 39"/>
            <p:cNvSpPr/>
            <p:nvPr/>
          </p:nvSpPr>
          <p:spPr>
            <a:xfrm>
              <a:off x="6060" y="2392"/>
              <a:ext cx="528" cy="136"/>
            </a:xfrm>
            <a:prstGeom prst="rect">
              <a:avLst/>
            </a:prstGeom>
            <a:solidFill>
              <a:srgbClr val="3EC1D3"/>
            </a:solidFill>
            <a:ln cap="rnd">
              <a:solidFill>
                <a:srgbClr val="3EC1D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600" b="1">
                  <a:solidFill>
                    <a:schemeClr val="tx1"/>
                  </a:solidFill>
                </a:rPr>
                <a:t>我方副塔</a:t>
              </a:r>
              <a:endParaRPr lang="zh-CN" altLang="en-US" sz="6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110990" y="2506345"/>
            <a:ext cx="722630" cy="476885"/>
            <a:chOff x="5527" y="1828"/>
            <a:chExt cx="1138" cy="751"/>
          </a:xfrm>
        </p:grpSpPr>
        <p:sp>
          <p:nvSpPr>
            <p:cNvPr id="43" name="Rectangles 42"/>
            <p:cNvSpPr/>
            <p:nvPr/>
          </p:nvSpPr>
          <p:spPr>
            <a:xfrm>
              <a:off x="6060" y="1828"/>
              <a:ext cx="605" cy="751"/>
            </a:xfrm>
            <a:prstGeom prst="rect">
              <a:avLst/>
            </a:prstGeom>
            <a:noFill/>
            <a:ln cap="rnd">
              <a:solidFill>
                <a:srgbClr val="3EC1D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4" name="Rectangles 43"/>
            <p:cNvSpPr/>
            <p:nvPr/>
          </p:nvSpPr>
          <p:spPr>
            <a:xfrm>
              <a:off x="5527" y="2443"/>
              <a:ext cx="533" cy="136"/>
            </a:xfrm>
            <a:prstGeom prst="rect">
              <a:avLst/>
            </a:prstGeom>
            <a:solidFill>
              <a:srgbClr val="3EC1D3"/>
            </a:solidFill>
            <a:ln cap="rnd">
              <a:solidFill>
                <a:srgbClr val="3EC1D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600" b="1">
                  <a:solidFill>
                    <a:schemeClr val="tx1"/>
                  </a:solidFill>
                </a:rPr>
                <a:t>我方主塔</a:t>
              </a:r>
              <a:endParaRPr lang="zh-CN" altLang="en-US" sz="6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10175" y="145415"/>
            <a:ext cx="358140" cy="191770"/>
            <a:chOff x="6230" y="1435"/>
            <a:chExt cx="564" cy="302"/>
          </a:xfrm>
        </p:grpSpPr>
        <p:sp>
          <p:nvSpPr>
            <p:cNvPr id="46" name="Rectangles 45"/>
            <p:cNvSpPr/>
            <p:nvPr/>
          </p:nvSpPr>
          <p:spPr>
            <a:xfrm>
              <a:off x="6408" y="1435"/>
              <a:ext cx="386" cy="166"/>
            </a:xfrm>
            <a:prstGeom prst="rect">
              <a:avLst/>
            </a:prstGeom>
            <a:noFill/>
            <a:ln cap="rnd">
              <a:solidFill>
                <a:srgbClr val="F6F7D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Rectangles 46"/>
            <p:cNvSpPr/>
            <p:nvPr/>
          </p:nvSpPr>
          <p:spPr>
            <a:xfrm>
              <a:off x="6230" y="1601"/>
              <a:ext cx="564" cy="136"/>
            </a:xfrm>
            <a:prstGeom prst="rect">
              <a:avLst/>
            </a:prstGeom>
            <a:solidFill>
              <a:srgbClr val="F6F7D7"/>
            </a:solidFill>
            <a:ln cap="rnd">
              <a:solidFill>
                <a:srgbClr val="F6F7D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600" b="1">
                  <a:solidFill>
                    <a:schemeClr val="tx1"/>
                  </a:solidFill>
                </a:rPr>
                <a:t>剩余时间</a:t>
              </a:r>
              <a:endParaRPr lang="zh-CN" altLang="en-US" sz="6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013835" y="3197225"/>
            <a:ext cx="1590040" cy="588010"/>
            <a:chOff x="6403" y="1299"/>
            <a:chExt cx="2504" cy="926"/>
          </a:xfrm>
        </p:grpSpPr>
        <p:sp>
          <p:nvSpPr>
            <p:cNvPr id="49" name="Rectangles 48"/>
            <p:cNvSpPr/>
            <p:nvPr/>
          </p:nvSpPr>
          <p:spPr>
            <a:xfrm>
              <a:off x="6403" y="1435"/>
              <a:ext cx="2504" cy="790"/>
            </a:xfrm>
            <a:prstGeom prst="rect">
              <a:avLst/>
            </a:prstGeom>
            <a:noFill/>
            <a:ln cap="rnd">
              <a:solidFill>
                <a:srgbClr val="F6F7D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0" name="Rectangles 49"/>
            <p:cNvSpPr/>
            <p:nvPr/>
          </p:nvSpPr>
          <p:spPr>
            <a:xfrm>
              <a:off x="6403" y="1299"/>
              <a:ext cx="604" cy="136"/>
            </a:xfrm>
            <a:prstGeom prst="rect">
              <a:avLst/>
            </a:prstGeom>
            <a:solidFill>
              <a:srgbClr val="F6F7D7"/>
            </a:solidFill>
            <a:ln cap="rnd">
              <a:solidFill>
                <a:srgbClr val="F6F7D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600" b="1">
                  <a:solidFill>
                    <a:schemeClr val="tx1"/>
                  </a:solidFill>
                </a:rPr>
                <a:t>可用手牌</a:t>
              </a:r>
              <a:endParaRPr lang="zh-CN" altLang="en-US" sz="6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013835" y="3794760"/>
            <a:ext cx="1590040" cy="154305"/>
            <a:chOff x="6403" y="2033"/>
            <a:chExt cx="2504" cy="243"/>
          </a:xfrm>
        </p:grpSpPr>
        <p:sp>
          <p:nvSpPr>
            <p:cNvPr id="52" name="Rectangles 51"/>
            <p:cNvSpPr/>
            <p:nvPr/>
          </p:nvSpPr>
          <p:spPr>
            <a:xfrm>
              <a:off x="6403" y="2033"/>
              <a:ext cx="2504" cy="243"/>
            </a:xfrm>
            <a:prstGeom prst="rect">
              <a:avLst/>
            </a:prstGeom>
            <a:noFill/>
            <a:ln cap="rnd">
              <a:solidFill>
                <a:srgbClr val="FF9A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Rectangles 52"/>
            <p:cNvSpPr/>
            <p:nvPr/>
          </p:nvSpPr>
          <p:spPr>
            <a:xfrm>
              <a:off x="8343" y="2033"/>
              <a:ext cx="548" cy="136"/>
            </a:xfrm>
            <a:prstGeom prst="rect">
              <a:avLst/>
            </a:prstGeom>
            <a:solidFill>
              <a:srgbClr val="FF9A00"/>
            </a:solidFill>
            <a:ln cap="rnd">
              <a:solidFill>
                <a:srgbClr val="FF9A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600" b="1">
                  <a:solidFill>
                    <a:schemeClr val="tx1"/>
                  </a:solidFill>
                </a:rPr>
                <a:t>可用圣水</a:t>
              </a:r>
              <a:endParaRPr lang="zh-CN" altLang="en-US" sz="600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WPS Presentation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Times New Roman</vt:lpstr>
      <vt:lpstr>Arial Black</vt:lpstr>
      <vt:lpstr>Microsoft YaHei</vt:lpstr>
      <vt:lpstr>黑体</vt:lpstr>
      <vt:lpstr>Arial Unicode MS</vt:lpstr>
      <vt:lpstr>宋体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yy</cp:lastModifiedBy>
  <cp:revision>25</cp:revision>
  <dcterms:created xsi:type="dcterms:W3CDTF">2024-05-15T14:28:13Z</dcterms:created>
  <dcterms:modified xsi:type="dcterms:W3CDTF">2024-05-15T14:28:13Z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/>
  </property>
</Properties>
</file>