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1375390" cy="174275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0"/>
    <a:srgbClr val="F6F7D7"/>
    <a:srgbClr val="3EC1D3"/>
    <a:srgbClr val="FF165D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5488"/>
        <p:guide pos="35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382" y="1279525"/>
            <a:ext cx="225488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2076" y="3362007"/>
            <a:ext cx="8532458" cy="555776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74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2076" y="9153761"/>
            <a:ext cx="8532458" cy="4207743"/>
          </a:xfrm>
        </p:spPr>
        <p:txBody>
          <a:bodyPr>
            <a:normAutofit/>
          </a:bodyPr>
          <a:lstStyle>
            <a:lvl1pPr marL="0" indent="0" algn="ctr">
              <a:buNone/>
              <a:defRPr sz="224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568960" indent="0" algn="ctr">
              <a:buNone/>
              <a:defRPr sz="2490"/>
            </a:lvl2pPr>
            <a:lvl3pPr marL="1137920" indent="0" algn="ctr">
              <a:buNone/>
              <a:defRPr sz="2240"/>
            </a:lvl3pPr>
            <a:lvl4pPr marL="1706880" indent="0" algn="ctr">
              <a:buNone/>
              <a:defRPr sz="1990"/>
            </a:lvl4pPr>
            <a:lvl5pPr marL="2274570" indent="0" algn="ctr">
              <a:buNone/>
              <a:defRPr sz="1990"/>
            </a:lvl5pPr>
            <a:lvl6pPr marL="2843530" indent="0" algn="ctr">
              <a:buNone/>
              <a:defRPr sz="1990"/>
            </a:lvl6pPr>
            <a:lvl7pPr marL="3412490" indent="0" algn="ctr">
              <a:buNone/>
              <a:defRPr sz="1990"/>
            </a:lvl7pPr>
            <a:lvl8pPr marL="3981450" indent="0" algn="ctr">
              <a:buNone/>
              <a:defRPr sz="1990"/>
            </a:lvl8pPr>
            <a:lvl9pPr marL="4550410" indent="0" algn="ctr">
              <a:buNone/>
              <a:defRPr sz="199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82142" y="1401621"/>
            <a:ext cx="9812326" cy="1412686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382" y="4639411"/>
            <a:ext cx="9812326" cy="11057937"/>
          </a:xfrm>
        </p:spPr>
        <p:txBody>
          <a:bodyPr>
            <a:normAutofit/>
          </a:bodyPr>
          <a:lstStyle>
            <a:lvl1pPr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6217" y="9532174"/>
            <a:ext cx="9189457" cy="2062319"/>
          </a:xfrm>
        </p:spPr>
        <p:txBody>
          <a:bodyPr anchor="b">
            <a:normAutofit/>
          </a:bodyPr>
          <a:lstStyle>
            <a:lvl1pPr>
              <a:defRPr sz="498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6217" y="11715339"/>
            <a:ext cx="6831892" cy="1645614"/>
          </a:xfrm>
        </p:spPr>
        <p:txBody>
          <a:bodyPr>
            <a:normAutofit/>
          </a:bodyPr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568960" indent="0">
              <a:buNone/>
              <a:defRPr sz="2490">
                <a:solidFill>
                  <a:schemeClr val="tx1">
                    <a:tint val="75000"/>
                  </a:schemeClr>
                </a:solidFill>
              </a:defRPr>
            </a:lvl2pPr>
            <a:lvl3pPr marL="11379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70688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4pPr>
            <a:lvl5pPr marL="227457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5pPr>
            <a:lvl6pPr marL="284353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6pPr>
            <a:lvl7pPr marL="341249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7pPr>
            <a:lvl8pPr marL="398145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8pPr>
            <a:lvl9pPr marL="4550410" indent="0">
              <a:buNone/>
              <a:defRPr sz="1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382" y="656779"/>
            <a:ext cx="9812326" cy="3368617"/>
          </a:xfrm>
        </p:spPr>
        <p:txBody>
          <a:bodyPr>
            <a:normAutofit/>
          </a:bodyPr>
          <a:lstStyle>
            <a:lvl1pPr>
              <a:defRPr sz="299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4382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81649" y="4639411"/>
            <a:ext cx="4835059" cy="1105793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224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99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3624" y="927882"/>
            <a:ext cx="9812326" cy="3368617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3624" y="4434422"/>
            <a:ext cx="4812839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83624" y="6646976"/>
            <a:ext cx="4812839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759409" y="4434422"/>
            <a:ext cx="4836541" cy="2093785"/>
          </a:xfrm>
        </p:spPr>
        <p:txBody>
          <a:bodyPr anchor="b"/>
          <a:lstStyle>
            <a:lvl1pPr marL="0" indent="0">
              <a:buNone/>
              <a:defRPr sz="2990" b="1"/>
            </a:lvl1pPr>
            <a:lvl2pPr marL="568960" indent="0">
              <a:buNone/>
              <a:defRPr sz="2490" b="1"/>
            </a:lvl2pPr>
            <a:lvl3pPr marL="1137920" indent="0">
              <a:buNone/>
              <a:defRPr sz="2240" b="1"/>
            </a:lvl3pPr>
            <a:lvl4pPr marL="1706880" indent="0">
              <a:buNone/>
              <a:defRPr sz="1990" b="1"/>
            </a:lvl4pPr>
            <a:lvl5pPr marL="2274570" indent="0">
              <a:buNone/>
              <a:defRPr sz="1990" b="1"/>
            </a:lvl5pPr>
            <a:lvl6pPr marL="2843530" indent="0">
              <a:buNone/>
              <a:defRPr sz="1990" b="1"/>
            </a:lvl6pPr>
            <a:lvl7pPr marL="3412490" indent="0">
              <a:buNone/>
              <a:defRPr sz="1990" b="1"/>
            </a:lvl7pPr>
            <a:lvl8pPr marL="3981450" indent="0">
              <a:buNone/>
              <a:defRPr sz="1990" b="1"/>
            </a:lvl8pPr>
            <a:lvl9pPr marL="4550410" indent="0">
              <a:buNone/>
              <a:defRPr sz="199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759409" y="6646976"/>
            <a:ext cx="4836541" cy="9082646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142" y="7029717"/>
            <a:ext cx="9812326" cy="3368617"/>
          </a:xfrm>
        </p:spPr>
        <p:txBody>
          <a:bodyPr>
            <a:normAutofit/>
          </a:bodyPr>
          <a:lstStyle>
            <a:lvl1pPr algn="ctr">
              <a:defRPr sz="597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493" y="322742"/>
            <a:ext cx="3886635" cy="4066545"/>
          </a:xfrm>
        </p:spPr>
        <p:txBody>
          <a:bodyPr anchor="ctr" anchorCtr="0">
            <a:normAutofit/>
          </a:bodyPr>
          <a:lstStyle>
            <a:lvl1pPr>
              <a:defRPr sz="299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837299" y="1947515"/>
            <a:ext cx="5428314" cy="12946377"/>
          </a:xfrm>
        </p:spPr>
        <p:txBody>
          <a:bodyPr/>
          <a:lstStyle>
            <a:lvl1pPr marL="0" indent="0">
              <a:buNone/>
              <a:defRPr sz="3980"/>
            </a:lvl1pPr>
            <a:lvl2pPr marL="568960" indent="0">
              <a:buNone/>
              <a:defRPr sz="3480"/>
            </a:lvl2pPr>
            <a:lvl3pPr marL="1137920" indent="0">
              <a:buNone/>
              <a:defRPr sz="2990"/>
            </a:lvl3pPr>
            <a:lvl4pPr marL="1706880" indent="0">
              <a:buNone/>
              <a:defRPr sz="2490"/>
            </a:lvl4pPr>
            <a:lvl5pPr marL="2274570" indent="0">
              <a:buNone/>
              <a:defRPr sz="2490"/>
            </a:lvl5pPr>
            <a:lvl6pPr marL="2843530" indent="0">
              <a:buNone/>
              <a:defRPr sz="2490"/>
            </a:lvl6pPr>
            <a:lvl7pPr marL="3412490" indent="0">
              <a:buNone/>
              <a:defRPr sz="2490"/>
            </a:lvl7pPr>
            <a:lvl8pPr marL="3981450" indent="0">
              <a:buNone/>
              <a:defRPr sz="2490"/>
            </a:lvl8pPr>
            <a:lvl9pPr marL="4550410" indent="0">
              <a:buNone/>
              <a:defRPr sz="249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233" y="5228415"/>
            <a:ext cx="3886635" cy="96862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990"/>
            </a:lvl1pPr>
            <a:lvl2pPr marL="568960" indent="0">
              <a:buNone/>
              <a:defRPr sz="1740"/>
            </a:lvl2pPr>
            <a:lvl3pPr marL="1137920" indent="0">
              <a:buNone/>
              <a:defRPr sz="1490"/>
            </a:lvl3pPr>
            <a:lvl4pPr marL="1706880" indent="0">
              <a:buNone/>
              <a:defRPr sz="1240"/>
            </a:lvl4pPr>
            <a:lvl5pPr marL="2274570" indent="0">
              <a:buNone/>
              <a:defRPr sz="1240"/>
            </a:lvl5pPr>
            <a:lvl6pPr marL="2843530" indent="0">
              <a:buNone/>
              <a:defRPr sz="1240"/>
            </a:lvl6pPr>
            <a:lvl7pPr marL="3412490" indent="0">
              <a:buNone/>
              <a:defRPr sz="1240"/>
            </a:lvl7pPr>
            <a:lvl8pPr marL="3981450" indent="0">
              <a:buNone/>
              <a:defRPr sz="1240"/>
            </a:lvl8pPr>
            <a:lvl9pPr marL="4550410" indent="0">
              <a:buNone/>
              <a:defRPr sz="124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693262" y="1103776"/>
            <a:ext cx="0" cy="353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67432" y="927882"/>
            <a:ext cx="1427037" cy="14769466"/>
          </a:xfrm>
        </p:spPr>
        <p:txBody>
          <a:bodyPr vert="eaVert">
            <a:normAutofit/>
          </a:bodyPr>
          <a:lstStyle>
            <a:lvl1pPr>
              <a:defRPr sz="448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82142" y="927882"/>
            <a:ext cx="8286075" cy="14769466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82142" y="927882"/>
            <a:ext cx="9812326" cy="3368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142" y="4639411"/>
            <a:ext cx="9812326" cy="11057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68502" y="16153219"/>
            <a:ext cx="3839606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34731" y="16153219"/>
            <a:ext cx="2559737" cy="9278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4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1137920" rtl="0" eaLnBrk="1" latinLnBrk="0" hangingPunct="1">
        <a:lnSpc>
          <a:spcPct val="90000"/>
        </a:lnSpc>
        <a:spcBef>
          <a:spcPct val="0"/>
        </a:spcBef>
        <a:buNone/>
        <a:defRPr sz="4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4480" indent="-284480" algn="l" defTabSz="113792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99136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55905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12801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834890" indent="-284480" algn="l" defTabSz="1137920" rtl="0" eaLnBrk="1" latinLnBrk="0" hangingPunct="1">
        <a:lnSpc>
          <a:spcPct val="90000"/>
        </a:lnSpc>
        <a:spcBef>
          <a:spcPct val="125000"/>
        </a:spcBef>
        <a:buFont typeface="Arial" panose="0208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6896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13792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0688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27457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284353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6pPr>
      <a:lvl7pPr marL="341249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7pPr>
      <a:lvl8pPr marL="398145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8pPr>
      <a:lvl9pPr marL="4550410" algn="l" defTabSz="1137920" rtl="0" eaLnBrk="1" latinLnBrk="0" hangingPunct="1">
        <a:defRPr sz="2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326639" y="119358"/>
            <a:ext cx="3898195" cy="7789280"/>
          </a:xfrm>
          <a:prstGeom prst="roundRect">
            <a:avLst>
              <a:gd name="adj" fmla="val 5867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3600"/>
          </a:p>
        </p:txBody>
      </p:sp>
      <p:grpSp>
        <p:nvGrpSpPr>
          <p:cNvPr id="10" name="Group 9"/>
          <p:cNvGrpSpPr/>
          <p:nvPr/>
        </p:nvGrpSpPr>
        <p:grpSpPr>
          <a:xfrm>
            <a:off x="7753282" y="1366273"/>
            <a:ext cx="1434841" cy="758053"/>
            <a:chOff x="6096" y="1435"/>
            <a:chExt cx="1130" cy="597"/>
          </a:xfrm>
        </p:grpSpPr>
        <p:sp>
          <p:nvSpPr>
            <p:cNvPr id="7" name="Rectangles 6"/>
            <p:cNvSpPr/>
            <p:nvPr/>
          </p:nvSpPr>
          <p:spPr>
            <a:xfrm>
              <a:off x="6096" y="1435"/>
              <a:ext cx="604" cy="597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6700" y="1896"/>
              <a:ext cx="526" cy="13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敌方副塔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32587" y="535843"/>
            <a:ext cx="1573246" cy="1076765"/>
            <a:chOff x="6096" y="1435"/>
            <a:chExt cx="1239" cy="848"/>
          </a:xfrm>
        </p:grpSpPr>
        <p:sp>
          <p:nvSpPr>
            <p:cNvPr id="12" name="Rectangles 11"/>
            <p:cNvSpPr/>
            <p:nvPr/>
          </p:nvSpPr>
          <p:spPr>
            <a:xfrm>
              <a:off x="6096" y="1435"/>
              <a:ext cx="698" cy="848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6794" y="2147"/>
              <a:ext cx="541" cy="13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敌方主塔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48214" y="900267"/>
            <a:ext cx="1259612" cy="363154"/>
            <a:chOff x="5307" y="1435"/>
            <a:chExt cx="992" cy="286"/>
          </a:xfrm>
        </p:grpSpPr>
        <p:sp>
          <p:nvSpPr>
            <p:cNvPr id="15" name="Rectangles 14"/>
            <p:cNvSpPr/>
            <p:nvPr/>
          </p:nvSpPr>
          <p:spPr>
            <a:xfrm>
              <a:off x="6096" y="1435"/>
              <a:ext cx="203" cy="286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5307" y="1435"/>
              <a:ext cx="782" cy="13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敌方地面部队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87231" y="2723658"/>
            <a:ext cx="989151" cy="973914"/>
            <a:chOff x="6096" y="1299"/>
            <a:chExt cx="779" cy="767"/>
          </a:xfrm>
        </p:grpSpPr>
        <p:sp>
          <p:nvSpPr>
            <p:cNvPr id="18" name="Rectangles 17"/>
            <p:cNvSpPr/>
            <p:nvPr/>
          </p:nvSpPr>
          <p:spPr>
            <a:xfrm>
              <a:off x="6096" y="1435"/>
              <a:ext cx="639" cy="631"/>
            </a:xfrm>
            <a:prstGeom prst="rect">
              <a:avLst/>
            </a:prstGeom>
            <a:noFill/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096" y="1299"/>
              <a:ext cx="779" cy="136"/>
            </a:xfrm>
            <a:prstGeom prst="rect">
              <a:avLst/>
            </a:prstGeom>
            <a:solidFill>
              <a:srgbClr val="FF165D"/>
            </a:solidFill>
            <a:ln w="25400" cap="rnd">
              <a:solidFill>
                <a:srgbClr val="FF165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敌方空中部队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843435" y="4061996"/>
            <a:ext cx="962486" cy="479973"/>
            <a:chOff x="6096" y="1826"/>
            <a:chExt cx="758" cy="378"/>
          </a:xfrm>
        </p:grpSpPr>
        <p:sp>
          <p:nvSpPr>
            <p:cNvPr id="23" name="Rectangles 22"/>
            <p:cNvSpPr/>
            <p:nvPr/>
          </p:nvSpPr>
          <p:spPr>
            <a:xfrm>
              <a:off x="6096" y="1826"/>
              <a:ext cx="253" cy="240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6096" y="2068"/>
              <a:ext cx="758" cy="13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我方地面部队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860522" y="4171196"/>
            <a:ext cx="962486" cy="725039"/>
            <a:chOff x="5707" y="1828"/>
            <a:chExt cx="758" cy="571"/>
          </a:xfrm>
        </p:grpSpPr>
        <p:sp>
          <p:nvSpPr>
            <p:cNvPr id="30" name="Rectangles 29"/>
            <p:cNvSpPr/>
            <p:nvPr/>
          </p:nvSpPr>
          <p:spPr>
            <a:xfrm>
              <a:off x="6089" y="1828"/>
              <a:ext cx="376" cy="435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5707" y="2263"/>
              <a:ext cx="758" cy="13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我方地面建筑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54418" y="3748362"/>
            <a:ext cx="942170" cy="619648"/>
            <a:chOff x="6096" y="1690"/>
            <a:chExt cx="742" cy="488"/>
          </a:xfrm>
        </p:grpSpPr>
        <p:sp>
          <p:nvSpPr>
            <p:cNvPr id="33" name="Rectangles 32"/>
            <p:cNvSpPr/>
            <p:nvPr/>
          </p:nvSpPr>
          <p:spPr>
            <a:xfrm>
              <a:off x="6096" y="1826"/>
              <a:ext cx="209" cy="352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6096" y="1690"/>
              <a:ext cx="742" cy="13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我方地面部队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117594" y="4533081"/>
            <a:ext cx="670439" cy="888839"/>
            <a:chOff x="6060" y="1828"/>
            <a:chExt cx="528" cy="700"/>
          </a:xfrm>
        </p:grpSpPr>
        <p:sp>
          <p:nvSpPr>
            <p:cNvPr id="39" name="Rectangles 38"/>
            <p:cNvSpPr/>
            <p:nvPr/>
          </p:nvSpPr>
          <p:spPr>
            <a:xfrm>
              <a:off x="6060" y="1828"/>
              <a:ext cx="464" cy="564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6060" y="2392"/>
              <a:ext cx="528" cy="13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我方副塔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221827" y="5011784"/>
            <a:ext cx="1444999" cy="953598"/>
            <a:chOff x="5527" y="1828"/>
            <a:chExt cx="1138" cy="751"/>
          </a:xfrm>
        </p:grpSpPr>
        <p:sp>
          <p:nvSpPr>
            <p:cNvPr id="43" name="Rectangles 42"/>
            <p:cNvSpPr/>
            <p:nvPr/>
          </p:nvSpPr>
          <p:spPr>
            <a:xfrm>
              <a:off x="6060" y="1828"/>
              <a:ext cx="605" cy="751"/>
            </a:xfrm>
            <a:prstGeom prst="rect">
              <a:avLst/>
            </a:prstGeom>
            <a:noFill/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5527" y="2443"/>
              <a:ext cx="533" cy="136"/>
            </a:xfrm>
            <a:prstGeom prst="rect">
              <a:avLst/>
            </a:prstGeom>
            <a:solidFill>
              <a:srgbClr val="3EC1D3"/>
            </a:solidFill>
            <a:ln w="25400" cap="rnd">
              <a:solidFill>
                <a:srgbClr val="3EC1D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我方主塔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9800" y="290777"/>
            <a:ext cx="716151" cy="383471"/>
            <a:chOff x="6230" y="1435"/>
            <a:chExt cx="564" cy="302"/>
          </a:xfrm>
        </p:grpSpPr>
        <p:sp>
          <p:nvSpPr>
            <p:cNvPr id="46" name="Rectangles 45"/>
            <p:cNvSpPr/>
            <p:nvPr/>
          </p:nvSpPr>
          <p:spPr>
            <a:xfrm>
              <a:off x="6408" y="1435"/>
              <a:ext cx="386" cy="166"/>
            </a:xfrm>
            <a:prstGeom prst="rect">
              <a:avLst/>
            </a:prstGeom>
            <a:noFill/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6230" y="1601"/>
              <a:ext cx="564" cy="136"/>
            </a:xfrm>
            <a:prstGeom prst="rect">
              <a:avLst/>
            </a:prstGeom>
            <a:solidFill>
              <a:srgbClr val="F6F7D7"/>
            </a:solidFill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剩余时间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27552" y="6393294"/>
            <a:ext cx="3179505" cy="1175807"/>
            <a:chOff x="6403" y="1299"/>
            <a:chExt cx="2504" cy="926"/>
          </a:xfrm>
        </p:grpSpPr>
        <p:sp>
          <p:nvSpPr>
            <p:cNvPr id="49" name="Rectangles 48"/>
            <p:cNvSpPr/>
            <p:nvPr/>
          </p:nvSpPr>
          <p:spPr>
            <a:xfrm>
              <a:off x="6403" y="1435"/>
              <a:ext cx="2504" cy="790"/>
            </a:xfrm>
            <a:prstGeom prst="rect">
              <a:avLst/>
            </a:prstGeom>
            <a:noFill/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6403" y="1299"/>
              <a:ext cx="604" cy="136"/>
            </a:xfrm>
            <a:prstGeom prst="rect">
              <a:avLst/>
            </a:prstGeom>
            <a:solidFill>
              <a:srgbClr val="F6F7D7"/>
            </a:solidFill>
            <a:ln w="25400" cap="rnd">
              <a:solidFill>
                <a:srgbClr val="F6F7D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可用手牌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27552" y="7588148"/>
            <a:ext cx="3179505" cy="308554"/>
            <a:chOff x="6403" y="2033"/>
            <a:chExt cx="2504" cy="243"/>
          </a:xfrm>
        </p:grpSpPr>
        <p:sp>
          <p:nvSpPr>
            <p:cNvPr id="52" name="Rectangles 51"/>
            <p:cNvSpPr/>
            <p:nvPr/>
          </p:nvSpPr>
          <p:spPr>
            <a:xfrm>
              <a:off x="6403" y="2033"/>
              <a:ext cx="2504" cy="243"/>
            </a:xfrm>
            <a:prstGeom prst="rect">
              <a:avLst/>
            </a:prstGeom>
            <a:noFill/>
            <a:ln w="25400"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3600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8343" y="2033"/>
              <a:ext cx="548" cy="136"/>
            </a:xfrm>
            <a:prstGeom prst="rect">
              <a:avLst/>
            </a:prstGeom>
            <a:solidFill>
              <a:srgbClr val="FF9A00"/>
            </a:solidFill>
            <a:ln w="25400" cap="rnd">
              <a:solidFill>
                <a:srgbClr val="FF9A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</a:rPr>
                <a:t>可用圣水</a:t>
              </a:r>
              <a:endParaRPr lang="zh-CN" altLang="en-US" sz="1200" b="1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26</cp:revision>
  <dcterms:created xsi:type="dcterms:W3CDTF">2024-05-15T14:32:29Z</dcterms:created>
  <dcterms:modified xsi:type="dcterms:W3CDTF">2024-05-15T14:32:29Z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