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5687695" cy="871537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745"/>
        <p:guide pos="179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5615" y="1279525"/>
            <a:ext cx="2254421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1000" y="1681308"/>
            <a:ext cx="4266000" cy="2779385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373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1000" y="4577708"/>
            <a:ext cx="4266000" cy="2104252"/>
          </a:xfrm>
        </p:spPr>
        <p:txBody>
          <a:bodyPr>
            <a:normAutofit/>
          </a:bodyPr>
          <a:lstStyle>
            <a:lvl1pPr marL="0" indent="0" algn="ctr">
              <a:buNone/>
              <a:defRPr sz="112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284480" indent="0" algn="ctr">
              <a:buNone/>
              <a:defRPr sz="1245"/>
            </a:lvl2pPr>
            <a:lvl3pPr marL="568960" indent="0" algn="ctr">
              <a:buNone/>
              <a:defRPr sz="1120"/>
            </a:lvl3pPr>
            <a:lvl4pPr marL="853440" indent="0" algn="ctr">
              <a:buNone/>
              <a:defRPr sz="995"/>
            </a:lvl4pPr>
            <a:lvl5pPr marL="1137285" indent="0" algn="ctr">
              <a:buNone/>
              <a:defRPr sz="995"/>
            </a:lvl5pPr>
            <a:lvl6pPr marL="1421765" indent="0" algn="ctr">
              <a:buNone/>
              <a:defRPr sz="995"/>
            </a:lvl6pPr>
            <a:lvl7pPr marL="1706245" indent="0" algn="ctr">
              <a:buNone/>
              <a:defRPr sz="995"/>
            </a:lvl7pPr>
            <a:lvl8pPr marL="1990725" indent="0" algn="ctr">
              <a:buNone/>
              <a:defRPr sz="995"/>
            </a:lvl8pPr>
            <a:lvl9pPr marL="2275205" indent="0" algn="ctr">
              <a:buNone/>
              <a:defRPr sz="995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1050" y="700937"/>
            <a:ext cx="4905900" cy="7064708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175" y="328449"/>
            <a:ext cx="4905900" cy="1684613"/>
          </a:xfrm>
        </p:spPr>
        <p:txBody>
          <a:bodyPr anchor="ctr" anchorCtr="0">
            <a:normAutofit/>
          </a:bodyPr>
          <a:lstStyle>
            <a:lvl1pPr>
              <a:defRPr sz="149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175" y="2320125"/>
            <a:ext cx="4905900" cy="5529968"/>
          </a:xfrm>
        </p:spPr>
        <p:txBody>
          <a:bodyPr>
            <a:normAutofit/>
          </a:bodyPr>
          <a:lstStyle>
            <a:lvl1pPr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088" y="4766949"/>
            <a:ext cx="4594482" cy="1031346"/>
          </a:xfrm>
        </p:spPr>
        <p:txBody>
          <a:bodyPr anchor="b">
            <a:normAutofit/>
          </a:bodyPr>
          <a:lstStyle>
            <a:lvl1pPr>
              <a:defRPr sz="249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8088" y="5858728"/>
            <a:ext cx="3415763" cy="822956"/>
          </a:xfrm>
        </p:spPr>
        <p:txBody>
          <a:bodyPr>
            <a:normAutofit/>
          </a:bodyPr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84480" indent="0">
              <a:buNone/>
              <a:defRPr sz="1245">
                <a:solidFill>
                  <a:schemeClr val="tx1">
                    <a:tint val="75000"/>
                  </a:schemeClr>
                </a:solidFill>
              </a:defRPr>
            </a:lvl2pPr>
            <a:lvl3pPr marL="5689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3pPr>
            <a:lvl4pPr marL="853440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4pPr>
            <a:lvl5pPr marL="113728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5pPr>
            <a:lvl6pPr marL="142176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6pPr>
            <a:lvl7pPr marL="170624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7pPr>
            <a:lvl8pPr marL="199072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8pPr>
            <a:lvl9pPr marL="227520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175" y="328449"/>
            <a:ext cx="4905900" cy="1684613"/>
          </a:xfrm>
        </p:spPr>
        <p:txBody>
          <a:bodyPr>
            <a:normAutofit/>
          </a:bodyPr>
          <a:lstStyle>
            <a:lvl1pPr>
              <a:defRPr sz="1495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2175" y="2320125"/>
            <a:ext cx="2417400" cy="552996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790675" y="2320125"/>
            <a:ext cx="2417400" cy="552996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791" y="464025"/>
            <a:ext cx="4905900" cy="168461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791" y="2217612"/>
            <a:ext cx="2406290" cy="1047082"/>
          </a:xfrm>
        </p:spPr>
        <p:txBody>
          <a:bodyPr anchor="b"/>
          <a:lstStyle>
            <a:lvl1pPr marL="0" indent="0">
              <a:buNone/>
              <a:defRPr sz="1495" b="1"/>
            </a:lvl1pPr>
            <a:lvl2pPr marL="284480" indent="0">
              <a:buNone/>
              <a:defRPr sz="1245" b="1"/>
            </a:lvl2pPr>
            <a:lvl3pPr marL="568960" indent="0">
              <a:buNone/>
              <a:defRPr sz="1120" b="1"/>
            </a:lvl3pPr>
            <a:lvl4pPr marL="853440" indent="0">
              <a:buNone/>
              <a:defRPr sz="995" b="1"/>
            </a:lvl4pPr>
            <a:lvl5pPr marL="1137285" indent="0">
              <a:buNone/>
              <a:defRPr sz="995" b="1"/>
            </a:lvl5pPr>
            <a:lvl6pPr marL="1421765" indent="0">
              <a:buNone/>
              <a:defRPr sz="995" b="1"/>
            </a:lvl6pPr>
            <a:lvl7pPr marL="1706245" indent="0">
              <a:buNone/>
              <a:defRPr sz="995" b="1"/>
            </a:lvl7pPr>
            <a:lvl8pPr marL="1990725" indent="0">
              <a:buNone/>
              <a:defRPr sz="995" b="1"/>
            </a:lvl8pPr>
            <a:lvl9pPr marL="2275205" indent="0">
              <a:buNone/>
              <a:defRPr sz="99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1791" y="3324089"/>
            <a:ext cx="2406290" cy="454214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879550" y="2217612"/>
            <a:ext cx="2418141" cy="1047082"/>
          </a:xfrm>
        </p:spPr>
        <p:txBody>
          <a:bodyPr anchor="b"/>
          <a:lstStyle>
            <a:lvl1pPr marL="0" indent="0">
              <a:buNone/>
              <a:defRPr sz="1495" b="1"/>
            </a:lvl1pPr>
            <a:lvl2pPr marL="284480" indent="0">
              <a:buNone/>
              <a:defRPr sz="1245" b="1"/>
            </a:lvl2pPr>
            <a:lvl3pPr marL="568960" indent="0">
              <a:buNone/>
              <a:defRPr sz="1120" b="1"/>
            </a:lvl3pPr>
            <a:lvl4pPr marL="853440" indent="0">
              <a:buNone/>
              <a:defRPr sz="995" b="1"/>
            </a:lvl4pPr>
            <a:lvl5pPr marL="1137285" indent="0">
              <a:buNone/>
              <a:defRPr sz="995" b="1"/>
            </a:lvl5pPr>
            <a:lvl6pPr marL="1421765" indent="0">
              <a:buNone/>
              <a:defRPr sz="995" b="1"/>
            </a:lvl6pPr>
            <a:lvl7pPr marL="1706245" indent="0">
              <a:buNone/>
              <a:defRPr sz="995" b="1"/>
            </a:lvl7pPr>
            <a:lvl8pPr marL="1990725" indent="0">
              <a:buNone/>
              <a:defRPr sz="995" b="1"/>
            </a:lvl8pPr>
            <a:lvl9pPr marL="2275205" indent="0">
              <a:buNone/>
              <a:defRPr sz="99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879550" y="3324089"/>
            <a:ext cx="2418141" cy="454214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050" y="3515494"/>
            <a:ext cx="4905900" cy="1684613"/>
          </a:xfrm>
        </p:spPr>
        <p:txBody>
          <a:bodyPr>
            <a:normAutofit/>
          </a:bodyPr>
          <a:lstStyle>
            <a:lvl1pPr algn="ctr">
              <a:defRPr sz="2985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30" y="161400"/>
            <a:ext cx="1943213" cy="2033640"/>
          </a:xfrm>
        </p:spPr>
        <p:txBody>
          <a:bodyPr anchor="ctr" anchorCtr="0">
            <a:normAutofit/>
          </a:bodyPr>
          <a:lstStyle>
            <a:lvl1pPr>
              <a:defRPr sz="149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418520" y="973933"/>
            <a:ext cx="2714012" cy="6474359"/>
          </a:xfrm>
        </p:spPr>
        <p:txBody>
          <a:bodyPr/>
          <a:lstStyle>
            <a:lvl1pPr marL="0" indent="0">
              <a:buNone/>
              <a:defRPr sz="1990"/>
            </a:lvl1pPr>
            <a:lvl2pPr marL="284480" indent="0">
              <a:buNone/>
              <a:defRPr sz="1740"/>
            </a:lvl2pPr>
            <a:lvl3pPr marL="568960" indent="0">
              <a:buNone/>
              <a:defRPr sz="1495"/>
            </a:lvl3pPr>
            <a:lvl4pPr marL="853440" indent="0">
              <a:buNone/>
              <a:defRPr sz="1245"/>
            </a:lvl4pPr>
            <a:lvl5pPr marL="1137285" indent="0">
              <a:buNone/>
              <a:defRPr sz="1245"/>
            </a:lvl5pPr>
            <a:lvl6pPr marL="1421765" indent="0">
              <a:buNone/>
              <a:defRPr sz="1245"/>
            </a:lvl6pPr>
            <a:lvl7pPr marL="1706245" indent="0">
              <a:buNone/>
              <a:defRPr sz="1245"/>
            </a:lvl7pPr>
            <a:lvl8pPr marL="1990725" indent="0">
              <a:buNone/>
              <a:defRPr sz="1245"/>
            </a:lvl8pPr>
            <a:lvl9pPr marL="2275205" indent="0">
              <a:buNone/>
              <a:defRPr sz="124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100" y="2614680"/>
            <a:ext cx="1943213" cy="48440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995"/>
            </a:lvl1pPr>
            <a:lvl2pPr marL="284480" indent="0">
              <a:buNone/>
              <a:defRPr sz="870"/>
            </a:lvl2pPr>
            <a:lvl3pPr marL="568960" indent="0">
              <a:buNone/>
              <a:defRPr sz="745"/>
            </a:lvl3pPr>
            <a:lvl4pPr marL="853440" indent="0">
              <a:buNone/>
              <a:defRPr sz="620"/>
            </a:lvl4pPr>
            <a:lvl5pPr marL="1137285" indent="0">
              <a:buNone/>
              <a:defRPr sz="620"/>
            </a:lvl5pPr>
            <a:lvl6pPr marL="1421765" indent="0">
              <a:buNone/>
              <a:defRPr sz="620"/>
            </a:lvl6pPr>
            <a:lvl7pPr marL="1706245" indent="0">
              <a:buNone/>
              <a:defRPr sz="620"/>
            </a:lvl7pPr>
            <a:lvl8pPr marL="1990725" indent="0">
              <a:buNone/>
              <a:defRPr sz="620"/>
            </a:lvl8pPr>
            <a:lvl9pPr marL="2275205" indent="0">
              <a:buNone/>
              <a:defRPr sz="62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346613" y="551988"/>
            <a:ext cx="0" cy="176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583470" y="464025"/>
            <a:ext cx="713480" cy="7386068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1050" y="464025"/>
            <a:ext cx="4142815" cy="738606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1050" y="464025"/>
            <a:ext cx="4905900" cy="16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050" y="2320125"/>
            <a:ext cx="4905900" cy="552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91050" y="8078070"/>
            <a:ext cx="1279800" cy="46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84150" y="8078070"/>
            <a:ext cx="1919700" cy="46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17150" y="8078070"/>
            <a:ext cx="1279800" cy="46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568960" rtl="0" eaLnBrk="1" latinLnBrk="0" hangingPunct="1">
        <a:lnSpc>
          <a:spcPct val="90000"/>
        </a:lnSpc>
        <a:spcBef>
          <a:spcPct val="0"/>
        </a:spcBef>
        <a:buNone/>
        <a:defRPr sz="2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240" indent="-142240" algn="l" defTabSz="568960" rtl="0" eaLnBrk="1" latinLnBrk="0" hangingPunct="1">
        <a:lnSpc>
          <a:spcPct val="90000"/>
        </a:lnSpc>
        <a:spcBef>
          <a:spcPts val="620"/>
        </a:spcBef>
        <a:buFont typeface="Arial" panose="02080604020202020204" pitchFamily="34" charset="0"/>
        <a:buChar char="•"/>
        <a:defRPr sz="1495" kern="1200">
          <a:solidFill>
            <a:schemeClr val="tx1"/>
          </a:solidFill>
          <a:latin typeface="+mn-lt"/>
          <a:ea typeface="+mn-ea"/>
          <a:cs typeface="+mn-cs"/>
        </a:defRPr>
      </a:lvl1pPr>
      <a:lvl2pPr marL="42672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245" kern="1200">
          <a:solidFill>
            <a:schemeClr val="tx1"/>
          </a:solidFill>
          <a:latin typeface="+mn-lt"/>
          <a:ea typeface="+mn-ea"/>
          <a:cs typeface="+mn-cs"/>
        </a:defRPr>
      </a:lvl2pPr>
      <a:lvl3pPr marL="71120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99568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56400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184848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213296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41744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8448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6896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85344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13728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42176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170624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199072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27520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segment_siz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" y="52070"/>
            <a:ext cx="5525135" cy="1841500"/>
          </a:xfrm>
          <a:prstGeom prst="rect">
            <a:avLst/>
          </a:prstGeom>
        </p:spPr>
      </p:pic>
      <p:pic>
        <p:nvPicPr>
          <p:cNvPr id="6" name="Picture 5" descr="bar-level_0_00000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1420495"/>
            <a:ext cx="105664" cy="118872"/>
          </a:xfrm>
          <a:prstGeom prst="rect">
            <a:avLst/>
          </a:prstGeom>
        </p:spPr>
      </p:pic>
      <p:pic>
        <p:nvPicPr>
          <p:cNvPr id="9" name="Picture 8" descr="archer_1_00000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85" y="1242060"/>
            <a:ext cx="219710" cy="297180"/>
          </a:xfrm>
          <a:prstGeom prst="rect">
            <a:avLst/>
          </a:prstGeom>
        </p:spPr>
      </p:pic>
      <p:pic>
        <p:nvPicPr>
          <p:cNvPr id="12" name="Picture 11" descr="musketeer_0_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080" y="1133475"/>
            <a:ext cx="365760" cy="365760"/>
          </a:xfrm>
          <a:prstGeom prst="rect">
            <a:avLst/>
          </a:prstGeom>
        </p:spPr>
      </p:pic>
      <p:pic>
        <p:nvPicPr>
          <p:cNvPr id="17" name="Picture 16" descr="dart-goblin_1_00000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850" y="1110615"/>
            <a:ext cx="361604" cy="411480"/>
          </a:xfrm>
          <a:prstGeom prst="rect">
            <a:avLst/>
          </a:prstGeom>
        </p:spPr>
      </p:pic>
      <p:pic>
        <p:nvPicPr>
          <p:cNvPr id="20" name="Picture 19" descr="skeleton-dragon_0_00001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5565" y="996315"/>
            <a:ext cx="670560" cy="502920"/>
          </a:xfrm>
          <a:prstGeom prst="rect">
            <a:avLst/>
          </a:prstGeom>
        </p:spPr>
      </p:pic>
      <p:pic>
        <p:nvPicPr>
          <p:cNvPr id="23" name="Picture 22" descr="battle-healer_1_00000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0725" y="744855"/>
            <a:ext cx="718102" cy="777240"/>
          </a:xfrm>
          <a:prstGeom prst="rect">
            <a:avLst/>
          </a:prstGeom>
        </p:spPr>
      </p:pic>
      <p:pic>
        <p:nvPicPr>
          <p:cNvPr id="33" name="Picture 32" descr="rage_1_0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1305" y="194310"/>
            <a:ext cx="1224915" cy="969010"/>
          </a:xfrm>
          <a:prstGeom prst="rect">
            <a:avLst/>
          </a:prstGeom>
        </p:spPr>
      </p:pic>
      <p:pic>
        <p:nvPicPr>
          <p:cNvPr id="25" name="Picture 24" descr="goblin-giant_1_00000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2870" y="524510"/>
            <a:ext cx="727034" cy="896112"/>
          </a:xfrm>
          <a:prstGeom prst="rect">
            <a:avLst/>
          </a:prstGeom>
        </p:spPr>
      </p:pic>
      <p:pic>
        <p:nvPicPr>
          <p:cNvPr id="40" name="Picture 39" descr="skeleton_1_000200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235" y="1315085"/>
            <a:ext cx="198120" cy="250825"/>
          </a:xfrm>
          <a:prstGeom prst="rect">
            <a:avLst/>
          </a:prstGeom>
        </p:spPr>
      </p:pic>
      <p:pic>
        <p:nvPicPr>
          <p:cNvPr id="41" name="Picture 40" descr="mini-pekka_1_00014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6655" y="1202055"/>
            <a:ext cx="333375" cy="363855"/>
          </a:xfrm>
          <a:prstGeom prst="rect">
            <a:avLst/>
          </a:prstGeom>
        </p:spPr>
      </p:pic>
      <p:pic>
        <p:nvPicPr>
          <p:cNvPr id="42" name="Picture 41" descr="goblin-ball_1_00000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13890" y="1114425"/>
            <a:ext cx="327660" cy="4076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Times New Roman</vt:lpstr>
      <vt:lpstr>Arial Black</vt:lpstr>
      <vt:lpstr>Microsoft YaHei</vt:lpstr>
      <vt:lpstr>黑体</vt:lpstr>
      <vt:lpstr>Arial Unicode MS</vt:lpstr>
      <vt:lpstr>宋体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yy</cp:lastModifiedBy>
  <cp:revision>9</cp:revision>
  <dcterms:created xsi:type="dcterms:W3CDTF">2024-05-21T07:13:46Z</dcterms:created>
  <dcterms:modified xsi:type="dcterms:W3CDTF">2024-05-21T07:13:46Z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