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1375390" cy="174275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489"/>
        <p:guide pos="35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382" y="1279525"/>
            <a:ext cx="225488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2076" y="3362007"/>
            <a:ext cx="8532458" cy="555776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74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076" y="9153761"/>
            <a:ext cx="8532458" cy="4207743"/>
          </a:xfrm>
        </p:spPr>
        <p:txBody>
          <a:bodyPr>
            <a:normAutofit/>
          </a:bodyPr>
          <a:lstStyle>
            <a:lvl1pPr marL="0" indent="0" algn="ctr">
              <a:buNone/>
              <a:defRPr sz="224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568960" indent="0" algn="ctr">
              <a:buNone/>
              <a:defRPr sz="2490"/>
            </a:lvl2pPr>
            <a:lvl3pPr marL="1137920" indent="0" algn="ctr">
              <a:buNone/>
              <a:defRPr sz="2240"/>
            </a:lvl3pPr>
            <a:lvl4pPr marL="1706880" indent="0" algn="ctr">
              <a:buNone/>
              <a:defRPr sz="1990"/>
            </a:lvl4pPr>
            <a:lvl5pPr marL="2274570" indent="0" algn="ctr">
              <a:buNone/>
              <a:defRPr sz="1990"/>
            </a:lvl5pPr>
            <a:lvl6pPr marL="2843530" indent="0" algn="ctr">
              <a:buNone/>
              <a:defRPr sz="1990"/>
            </a:lvl6pPr>
            <a:lvl7pPr marL="3412490" indent="0" algn="ctr">
              <a:buNone/>
              <a:defRPr sz="1990"/>
            </a:lvl7pPr>
            <a:lvl8pPr marL="3981450" indent="0" algn="ctr">
              <a:buNone/>
              <a:defRPr sz="1990"/>
            </a:lvl8pPr>
            <a:lvl9pPr marL="4550410" indent="0" algn="ctr">
              <a:buNone/>
              <a:defRPr sz="199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82142" y="1401621"/>
            <a:ext cx="9812326" cy="141268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382" y="4639411"/>
            <a:ext cx="9812326" cy="11057937"/>
          </a:xfrm>
        </p:spPr>
        <p:txBody>
          <a:bodyPr>
            <a:normAutofit/>
          </a:bodyPr>
          <a:lstStyle>
            <a:lvl1pPr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217" y="9532174"/>
            <a:ext cx="9189457" cy="2062319"/>
          </a:xfrm>
        </p:spPr>
        <p:txBody>
          <a:bodyPr anchor="b">
            <a:normAutofit/>
          </a:bodyPr>
          <a:lstStyle>
            <a:lvl1pPr>
              <a:defRPr sz="498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6217" y="11715339"/>
            <a:ext cx="6831892" cy="1645614"/>
          </a:xfrm>
        </p:spPr>
        <p:txBody>
          <a:bodyPr>
            <a:normAutofit/>
          </a:bodyPr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5689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79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7068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27457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284353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41249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398145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455041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>
            <a:normAutofit/>
          </a:bodyPr>
          <a:lstStyle>
            <a:lvl1pPr>
              <a:defRPr sz="299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382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1649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624" y="927882"/>
            <a:ext cx="9812326" cy="3368617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3624" y="4434422"/>
            <a:ext cx="4812839" cy="2093785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3624" y="6646976"/>
            <a:ext cx="4812839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759409" y="4434422"/>
            <a:ext cx="4836541" cy="2093785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759409" y="6646976"/>
            <a:ext cx="4836541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142" y="7029717"/>
            <a:ext cx="9812326" cy="3368617"/>
          </a:xfrm>
        </p:spPr>
        <p:txBody>
          <a:bodyPr>
            <a:normAutofit/>
          </a:bodyPr>
          <a:lstStyle>
            <a:lvl1pPr algn="ctr">
              <a:defRPr sz="597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493" y="322742"/>
            <a:ext cx="3886635" cy="4066545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37299" y="1947515"/>
            <a:ext cx="5428314" cy="12946377"/>
          </a:xfrm>
        </p:spPr>
        <p:txBody>
          <a:bodyPr/>
          <a:lstStyle>
            <a:lvl1pPr marL="0" indent="0">
              <a:buNone/>
              <a:defRPr sz="3980"/>
            </a:lvl1pPr>
            <a:lvl2pPr marL="568960" indent="0">
              <a:buNone/>
              <a:defRPr sz="3480"/>
            </a:lvl2pPr>
            <a:lvl3pPr marL="1137920" indent="0">
              <a:buNone/>
              <a:defRPr sz="2990"/>
            </a:lvl3pPr>
            <a:lvl4pPr marL="1706880" indent="0">
              <a:buNone/>
              <a:defRPr sz="2490"/>
            </a:lvl4pPr>
            <a:lvl5pPr marL="2274570" indent="0">
              <a:buNone/>
              <a:defRPr sz="2490"/>
            </a:lvl5pPr>
            <a:lvl6pPr marL="2843530" indent="0">
              <a:buNone/>
              <a:defRPr sz="2490"/>
            </a:lvl6pPr>
            <a:lvl7pPr marL="3412490" indent="0">
              <a:buNone/>
              <a:defRPr sz="2490"/>
            </a:lvl7pPr>
            <a:lvl8pPr marL="3981450" indent="0">
              <a:buNone/>
              <a:defRPr sz="2490"/>
            </a:lvl8pPr>
            <a:lvl9pPr marL="4550410" indent="0">
              <a:buNone/>
              <a:defRPr sz="249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233" y="5228415"/>
            <a:ext cx="3886635" cy="96862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990"/>
            </a:lvl1pPr>
            <a:lvl2pPr marL="568960" indent="0">
              <a:buNone/>
              <a:defRPr sz="1740"/>
            </a:lvl2pPr>
            <a:lvl3pPr marL="1137920" indent="0">
              <a:buNone/>
              <a:defRPr sz="1490"/>
            </a:lvl3pPr>
            <a:lvl4pPr marL="1706880" indent="0">
              <a:buNone/>
              <a:defRPr sz="1240"/>
            </a:lvl4pPr>
            <a:lvl5pPr marL="2274570" indent="0">
              <a:buNone/>
              <a:defRPr sz="1240"/>
            </a:lvl5pPr>
            <a:lvl6pPr marL="2843530" indent="0">
              <a:buNone/>
              <a:defRPr sz="1240"/>
            </a:lvl6pPr>
            <a:lvl7pPr marL="3412490" indent="0">
              <a:buNone/>
              <a:defRPr sz="1240"/>
            </a:lvl7pPr>
            <a:lvl8pPr marL="3981450" indent="0">
              <a:buNone/>
              <a:defRPr sz="1240"/>
            </a:lvl8pPr>
            <a:lvl9pPr marL="4550410" indent="0">
              <a:buNone/>
              <a:defRPr sz="124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693262" y="1103776"/>
            <a:ext cx="0" cy="353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7432" y="927882"/>
            <a:ext cx="1427037" cy="14769466"/>
          </a:xfrm>
        </p:spPr>
        <p:txBody>
          <a:bodyPr vert="eaVert">
            <a:normAutofit/>
          </a:bodyPr>
          <a:lstStyle>
            <a:lvl1pPr>
              <a:defRPr sz="448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2142" y="927882"/>
            <a:ext cx="8286075" cy="1476946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82142" y="927882"/>
            <a:ext cx="9812326" cy="336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142" y="4639411"/>
            <a:ext cx="9812326" cy="110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2142" y="16153219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68502" y="16153219"/>
            <a:ext cx="3839606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34731" y="16153219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137920" rtl="0" eaLnBrk="1" latinLnBrk="0" hangingPunct="1">
        <a:lnSpc>
          <a:spcPct val="90000"/>
        </a:lnSpc>
        <a:spcBef>
          <a:spcPct val="0"/>
        </a:spcBef>
        <a:buNone/>
        <a:defRPr sz="4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480" indent="-284480" algn="l" defTabSz="1137920" rtl="0" eaLnBrk="1" latinLnBrk="0" hangingPunct="1">
        <a:lnSpc>
          <a:spcPct val="90000"/>
        </a:lnSpc>
        <a:spcBef>
          <a:spcPts val="1245"/>
        </a:spcBef>
        <a:buFont typeface="Arial" panose="02080604020202020204" pitchFamily="34" charset="0"/>
        <a:buChar char="•"/>
        <a:defRPr sz="2990" kern="1200">
          <a:solidFill>
            <a:schemeClr val="tx1"/>
          </a:solidFill>
          <a:latin typeface="+mn-lt"/>
          <a:ea typeface="+mn-ea"/>
          <a:cs typeface="+mn-cs"/>
        </a:defRPr>
      </a:lvl1pPr>
      <a:lvl2pPr marL="85344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99136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55905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12801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83489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6896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13792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27457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284353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41249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398145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55041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segment_siz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64" y="104121"/>
            <a:ext cx="11048273" cy="3682334"/>
          </a:xfrm>
          <a:prstGeom prst="rect">
            <a:avLst/>
          </a:prstGeom>
        </p:spPr>
      </p:pic>
      <p:pic>
        <p:nvPicPr>
          <p:cNvPr id="6" name="Picture 5" descr="bar-level_0_00000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65" y="2840477"/>
            <a:ext cx="211290" cy="237701"/>
          </a:xfrm>
          <a:prstGeom prst="rect">
            <a:avLst/>
          </a:prstGeom>
        </p:spPr>
      </p:pic>
      <p:pic>
        <p:nvPicPr>
          <p:cNvPr id="9" name="Picture 8" descr="archer_1_00000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79" y="2483671"/>
            <a:ext cx="439341" cy="594253"/>
          </a:xfrm>
          <a:prstGeom prst="rect">
            <a:avLst/>
          </a:prstGeom>
        </p:spPr>
      </p:pic>
      <p:pic>
        <p:nvPicPr>
          <p:cNvPr id="12" name="Picture 11" descr="musketeer_0_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940" y="2266540"/>
            <a:ext cx="731388" cy="731388"/>
          </a:xfrm>
          <a:prstGeom prst="rect">
            <a:avLst/>
          </a:prstGeom>
        </p:spPr>
      </p:pic>
      <p:pic>
        <p:nvPicPr>
          <p:cNvPr id="17" name="Picture 16" descr="dart-goblin_1_00000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227" y="2220829"/>
            <a:ext cx="723077" cy="822811"/>
          </a:xfrm>
          <a:prstGeom prst="rect">
            <a:avLst/>
          </a:prstGeom>
        </p:spPr>
      </p:pic>
      <p:pic>
        <p:nvPicPr>
          <p:cNvPr id="20" name="Picture 19" descr="skeleton-dragon_0_0000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518" y="1992270"/>
            <a:ext cx="1340878" cy="1005658"/>
          </a:xfrm>
          <a:prstGeom prst="rect">
            <a:avLst/>
          </a:prstGeom>
        </p:spPr>
      </p:pic>
      <p:pic>
        <p:nvPicPr>
          <p:cNvPr id="23" name="Picture 22" descr="battle-healer_1_00000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1604" y="1489441"/>
            <a:ext cx="1435945" cy="1554199"/>
          </a:xfrm>
          <a:prstGeom prst="rect">
            <a:avLst/>
          </a:prstGeom>
        </p:spPr>
      </p:pic>
      <p:pic>
        <p:nvPicPr>
          <p:cNvPr id="33" name="Picture 32" descr="rage_1_0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2464" y="388550"/>
            <a:ext cx="2449387" cy="1937670"/>
          </a:xfrm>
          <a:prstGeom prst="rect">
            <a:avLst/>
          </a:prstGeom>
        </p:spPr>
      </p:pic>
      <p:pic>
        <p:nvPicPr>
          <p:cNvPr id="25" name="Picture 24" descr="goblin-giant_1_00000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5659" y="1048830"/>
            <a:ext cx="1453806" cy="1791900"/>
          </a:xfrm>
          <a:prstGeom prst="rect">
            <a:avLst/>
          </a:prstGeom>
        </p:spPr>
      </p:pic>
      <p:pic>
        <p:nvPicPr>
          <p:cNvPr id="40" name="Picture 39" descr="skeleton_1_00020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1582" y="2629695"/>
            <a:ext cx="396168" cy="501559"/>
          </a:xfrm>
          <a:prstGeom prst="rect">
            <a:avLst/>
          </a:prstGeom>
        </p:spPr>
      </p:pic>
      <p:pic>
        <p:nvPicPr>
          <p:cNvPr id="41" name="Picture 40" descr="mini-pekka_1_00014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4218" y="2403676"/>
            <a:ext cx="666630" cy="727578"/>
          </a:xfrm>
          <a:prstGeom prst="rect">
            <a:avLst/>
          </a:prstGeom>
        </p:spPr>
      </p:pic>
      <p:pic>
        <p:nvPicPr>
          <p:cNvPr id="42" name="Picture 41" descr="goblin-ball_1_00000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421" y="2228447"/>
            <a:ext cx="655202" cy="8151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Arial Black</vt:lpstr>
      <vt:lpstr>Microsoft YaHei</vt:lpstr>
      <vt:lpstr>黑体</vt:lpstr>
      <vt:lpstr>Arial Unicode MS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10</cp:revision>
  <dcterms:created xsi:type="dcterms:W3CDTF">2024-05-21T07:15:07Z</dcterms:created>
  <dcterms:modified xsi:type="dcterms:W3CDTF">2024-05-21T07:15:07Z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