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5687695" cy="870458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CCE"/>
    <a:srgbClr val="61C0BF"/>
    <a:srgbClr val="BBDED6"/>
    <a:srgbClr val="FFB6B9"/>
    <a:srgbClr val="640D6B"/>
    <a:srgbClr val="B2B2B2"/>
    <a:srgbClr val="202020"/>
    <a:srgbClr val="323232"/>
    <a:srgbClr val="CC33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740"/>
        <p:guide pos="18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424217" y="1279525"/>
            <a:ext cx="225721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11114" y="1679293"/>
            <a:ext cx="4266687" cy="2776054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373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1114" y="4572221"/>
            <a:ext cx="4266687" cy="2101730"/>
          </a:xfrm>
        </p:spPr>
        <p:txBody>
          <a:bodyPr>
            <a:normAutofit/>
          </a:bodyPr>
          <a:lstStyle>
            <a:lvl1pPr marL="0" indent="0" algn="ctr">
              <a:buNone/>
              <a:defRPr sz="112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284480" indent="0" algn="ctr">
              <a:buNone/>
              <a:defRPr sz="1245"/>
            </a:lvl2pPr>
            <a:lvl3pPr marL="568960" indent="0" algn="ctr">
              <a:buNone/>
              <a:defRPr sz="1120"/>
            </a:lvl3pPr>
            <a:lvl4pPr marL="853440" indent="0" algn="ctr">
              <a:buNone/>
              <a:defRPr sz="995"/>
            </a:lvl4pPr>
            <a:lvl5pPr marL="1137285" indent="0" algn="ctr">
              <a:buNone/>
              <a:defRPr sz="995"/>
            </a:lvl5pPr>
            <a:lvl6pPr marL="1421765" indent="0" algn="ctr">
              <a:buNone/>
              <a:defRPr sz="995"/>
            </a:lvl6pPr>
            <a:lvl7pPr marL="1706245" indent="0" algn="ctr">
              <a:buNone/>
              <a:defRPr sz="995"/>
            </a:lvl7pPr>
            <a:lvl8pPr marL="1990725" indent="0" algn="ctr">
              <a:buNone/>
              <a:defRPr sz="995"/>
            </a:lvl8pPr>
            <a:lvl9pPr marL="2275205" indent="0" algn="ctr">
              <a:buNone/>
              <a:defRPr sz="995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391113" y="700097"/>
            <a:ext cx="4906690" cy="7056240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24" y="328055"/>
            <a:ext cx="4906690" cy="1682594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2224" y="2317344"/>
            <a:ext cx="4906690" cy="5523340"/>
          </a:xfrm>
        </p:spPr>
        <p:txBody>
          <a:bodyPr>
            <a:normAutofit/>
          </a:bodyPr>
          <a:lstStyle>
            <a:lvl1pPr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8150" y="4761235"/>
            <a:ext cx="4595221" cy="1030110"/>
          </a:xfrm>
        </p:spPr>
        <p:txBody>
          <a:bodyPr anchor="b">
            <a:normAutofit/>
          </a:bodyPr>
          <a:lstStyle>
            <a:lvl1pPr>
              <a:defRPr sz="249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8150" y="5851706"/>
            <a:ext cx="3416313" cy="821970"/>
          </a:xfrm>
        </p:spPr>
        <p:txBody>
          <a:bodyPr>
            <a:normAutofit/>
          </a:bodyPr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84480" indent="0">
              <a:buNone/>
              <a:defRPr sz="1245">
                <a:solidFill>
                  <a:schemeClr val="tx1">
                    <a:tint val="75000"/>
                  </a:schemeClr>
                </a:solidFill>
              </a:defRPr>
            </a:lvl2pPr>
            <a:lvl3pPr marL="5689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3pPr>
            <a:lvl4pPr marL="853440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4pPr>
            <a:lvl5pPr marL="113728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5pPr>
            <a:lvl6pPr marL="142176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6pPr>
            <a:lvl7pPr marL="170624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7pPr>
            <a:lvl8pPr marL="199072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8pPr>
            <a:lvl9pPr marL="2275205" indent="0">
              <a:buNone/>
              <a:defRPr sz="9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2224" y="328055"/>
            <a:ext cx="4906690" cy="1682594"/>
          </a:xfrm>
        </p:spPr>
        <p:txBody>
          <a:bodyPr>
            <a:normAutofit/>
          </a:bodyPr>
          <a:lstStyle>
            <a:lvl1pPr>
              <a:defRPr sz="1495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2224" y="2317344"/>
            <a:ext cx="2417789" cy="55233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91124" y="2317344"/>
            <a:ext cx="2417789" cy="55233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24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12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99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854" y="463469"/>
            <a:ext cx="4906690" cy="1682594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854" y="2214954"/>
            <a:ext cx="2406677" cy="1045827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1854" y="3320105"/>
            <a:ext cx="2406677" cy="4536700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2880013" y="2214954"/>
            <a:ext cx="2418530" cy="1045827"/>
          </a:xfrm>
        </p:spPr>
        <p:txBody>
          <a:bodyPr anchor="b"/>
          <a:lstStyle>
            <a:lvl1pPr marL="0" indent="0">
              <a:buNone/>
              <a:defRPr sz="1495" b="1"/>
            </a:lvl1pPr>
            <a:lvl2pPr marL="284480" indent="0">
              <a:buNone/>
              <a:defRPr sz="1245" b="1"/>
            </a:lvl2pPr>
            <a:lvl3pPr marL="568960" indent="0">
              <a:buNone/>
              <a:defRPr sz="1120" b="1"/>
            </a:lvl3pPr>
            <a:lvl4pPr marL="853440" indent="0">
              <a:buNone/>
              <a:defRPr sz="995" b="1"/>
            </a:lvl4pPr>
            <a:lvl5pPr marL="1137285" indent="0">
              <a:buNone/>
              <a:defRPr sz="995" b="1"/>
            </a:lvl5pPr>
            <a:lvl6pPr marL="1421765" indent="0">
              <a:buNone/>
              <a:defRPr sz="995" b="1"/>
            </a:lvl6pPr>
            <a:lvl7pPr marL="1706245" indent="0">
              <a:buNone/>
              <a:defRPr sz="995" b="1"/>
            </a:lvl7pPr>
            <a:lvl8pPr marL="1990725" indent="0">
              <a:buNone/>
              <a:defRPr sz="995" b="1"/>
            </a:lvl8pPr>
            <a:lvl9pPr marL="2275205" indent="0">
              <a:buNone/>
              <a:defRPr sz="995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2880013" y="3320105"/>
            <a:ext cx="2418530" cy="4536700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1113" y="3511280"/>
            <a:ext cx="4906690" cy="1682594"/>
          </a:xfrm>
        </p:spPr>
        <p:txBody>
          <a:bodyPr>
            <a:normAutofit/>
          </a:bodyPr>
          <a:lstStyle>
            <a:lvl1pPr algn="ctr">
              <a:defRPr sz="2985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79" y="161207"/>
            <a:ext cx="1943526" cy="2031202"/>
          </a:xfrm>
        </p:spPr>
        <p:txBody>
          <a:bodyPr anchor="ctr" anchorCtr="0">
            <a:normAutofit/>
          </a:bodyPr>
          <a:lstStyle>
            <a:lvl1pPr>
              <a:defRPr sz="1495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418909" y="972766"/>
            <a:ext cx="2714449" cy="6466599"/>
          </a:xfrm>
        </p:spPr>
        <p:txBody>
          <a:bodyPr/>
          <a:lstStyle>
            <a:lvl1pPr marL="0" indent="0">
              <a:buNone/>
              <a:defRPr sz="1990"/>
            </a:lvl1pPr>
            <a:lvl2pPr marL="284480" indent="0">
              <a:buNone/>
              <a:defRPr sz="1740"/>
            </a:lvl2pPr>
            <a:lvl3pPr marL="568960" indent="0">
              <a:buNone/>
              <a:defRPr sz="1495"/>
            </a:lvl3pPr>
            <a:lvl4pPr marL="853440" indent="0">
              <a:buNone/>
              <a:defRPr sz="1245"/>
            </a:lvl4pPr>
            <a:lvl5pPr marL="1137285" indent="0">
              <a:buNone/>
              <a:defRPr sz="1245"/>
            </a:lvl5pPr>
            <a:lvl6pPr marL="1421765" indent="0">
              <a:buNone/>
              <a:defRPr sz="1245"/>
            </a:lvl6pPr>
            <a:lvl7pPr marL="1706245" indent="0">
              <a:buNone/>
              <a:defRPr sz="1245"/>
            </a:lvl7pPr>
            <a:lvl8pPr marL="1990725" indent="0">
              <a:buNone/>
              <a:defRPr sz="1245"/>
            </a:lvl8pPr>
            <a:lvl9pPr marL="2275205" indent="0">
              <a:buNone/>
              <a:defRPr sz="124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4149" y="2611546"/>
            <a:ext cx="1943526" cy="4838212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995"/>
            </a:lvl1pPr>
            <a:lvl2pPr marL="284480" indent="0">
              <a:buNone/>
              <a:defRPr sz="870"/>
            </a:lvl2pPr>
            <a:lvl3pPr marL="568960" indent="0">
              <a:buNone/>
              <a:defRPr sz="745"/>
            </a:lvl3pPr>
            <a:lvl4pPr marL="853440" indent="0">
              <a:buNone/>
              <a:defRPr sz="620"/>
            </a:lvl4pPr>
            <a:lvl5pPr marL="1137285" indent="0">
              <a:buNone/>
              <a:defRPr sz="620"/>
            </a:lvl5pPr>
            <a:lvl6pPr marL="1421765" indent="0">
              <a:buNone/>
              <a:defRPr sz="620"/>
            </a:lvl6pPr>
            <a:lvl7pPr marL="1706245" indent="0">
              <a:buNone/>
              <a:defRPr sz="620"/>
            </a:lvl7pPr>
            <a:lvl8pPr marL="1990725" indent="0">
              <a:buNone/>
              <a:defRPr sz="620"/>
            </a:lvl8pPr>
            <a:lvl9pPr marL="2275205" indent="0">
              <a:buNone/>
              <a:defRPr sz="62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346669" y="551326"/>
            <a:ext cx="0" cy="1766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4584208" y="463469"/>
            <a:ext cx="713595" cy="7377215"/>
          </a:xfrm>
        </p:spPr>
        <p:txBody>
          <a:bodyPr vert="eaVert">
            <a:normAutofit/>
          </a:bodyPr>
          <a:lstStyle>
            <a:lvl1pPr>
              <a:defRPr sz="224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91113" y="463469"/>
            <a:ext cx="4143482" cy="7377215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391113" y="463469"/>
            <a:ext cx="4906690" cy="1682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1113" y="2317344"/>
            <a:ext cx="4906690" cy="552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391113" y="8068387"/>
            <a:ext cx="1280006" cy="46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884453" y="8068387"/>
            <a:ext cx="1920009" cy="46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017796" y="8068387"/>
            <a:ext cx="1280006" cy="4634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568960" rtl="0" eaLnBrk="1" latinLnBrk="0" hangingPunct="1">
        <a:lnSpc>
          <a:spcPct val="90000"/>
        </a:lnSpc>
        <a:spcBef>
          <a:spcPct val="0"/>
        </a:spcBef>
        <a:buNone/>
        <a:defRPr sz="24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240" indent="-142240" algn="l" defTabSz="568960" rtl="0" eaLnBrk="1" latinLnBrk="0" hangingPunct="1">
        <a:lnSpc>
          <a:spcPct val="90000"/>
        </a:lnSpc>
        <a:spcBef>
          <a:spcPts val="620"/>
        </a:spcBef>
        <a:buFont typeface="Arial" panose="02080604020202020204" pitchFamily="34" charset="0"/>
        <a:buChar char="•"/>
        <a:defRPr sz="1495" kern="1200">
          <a:solidFill>
            <a:schemeClr val="tx1"/>
          </a:solidFill>
          <a:latin typeface="+mn-lt"/>
          <a:ea typeface="+mn-ea"/>
          <a:cs typeface="+mn-cs"/>
        </a:defRPr>
      </a:lvl1pPr>
      <a:lvl2pPr marL="42672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2pPr>
      <a:lvl3pPr marL="71120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995680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56400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84848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213296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417445" indent="-142240" algn="l" defTabSz="568960" rtl="0" eaLnBrk="1" latinLnBrk="0" hangingPunct="1">
        <a:lnSpc>
          <a:spcPct val="90000"/>
        </a:lnSpc>
        <a:spcBef>
          <a:spcPts val="310"/>
        </a:spcBef>
        <a:buFont typeface="Arial" panose="0208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8448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6896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3pPr>
      <a:lvl4pPr marL="853440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4pPr>
      <a:lvl5pPr marL="113728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5pPr>
      <a:lvl6pPr marL="142176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6pPr>
      <a:lvl7pPr marL="170624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7pPr>
      <a:lvl8pPr marL="199072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8pPr>
      <a:lvl9pPr marL="2275205" algn="l" defTabSz="568960" rtl="0" eaLnBrk="1" latinLnBrk="0" hangingPunct="1">
        <a:defRPr sz="11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Picture 84" descr="3 (Copy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6583" y="207550"/>
            <a:ext cx="1092835" cy="648335"/>
          </a:xfrm>
          <a:prstGeom prst="rect">
            <a:avLst/>
          </a:prstGeom>
        </p:spPr>
      </p:pic>
      <p:pic>
        <p:nvPicPr>
          <p:cNvPr id="84" name="Picture 83" descr="2 (Copy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708" y="207550"/>
            <a:ext cx="1123315" cy="647700"/>
          </a:xfrm>
          <a:prstGeom prst="rect">
            <a:avLst/>
          </a:prstGeom>
        </p:spPr>
      </p:pic>
      <p:sp>
        <p:nvSpPr>
          <p:cNvPr id="21" name="Rectangles 20"/>
          <p:cNvSpPr/>
          <p:nvPr/>
        </p:nvSpPr>
        <p:spPr>
          <a:xfrm>
            <a:off x="2584972" y="55142"/>
            <a:ext cx="429182" cy="152372"/>
          </a:xfrm>
          <a:prstGeom prst="rect">
            <a:avLst/>
          </a:prstGeom>
          <a:noFill/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96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第</a:t>
            </a:r>
            <a:r>
              <a:rPr lang="en-US" altLang="zh-CN" sz="96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1 </a:t>
            </a:r>
            <a:r>
              <a:rPr lang="zh-CN" altLang="en-US" sz="96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帧</a:t>
            </a:r>
            <a:endParaRPr lang="en-US" altLang="zh-CN" sz="96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" name="Picture 1" descr="1 (Copy 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48" y="207550"/>
            <a:ext cx="1057275" cy="6477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853678" y="654590"/>
            <a:ext cx="445770" cy="201930"/>
          </a:xfrm>
          <a:prstGeom prst="round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Rectangles 38"/>
          <p:cNvSpPr/>
          <p:nvPr/>
        </p:nvSpPr>
        <p:spPr>
          <a:xfrm>
            <a:off x="2287258" y="221520"/>
            <a:ext cx="351790" cy="566420"/>
          </a:xfrm>
          <a:prstGeom prst="rect">
            <a:avLst/>
          </a:prstGeom>
          <a:noFill/>
          <a:ln w="12700" cap="rnd">
            <a:solidFill>
              <a:srgbClr val="FF33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80"/>
          </a:p>
          <a:p>
            <a:pPr algn="ctr"/>
            <a:endParaRPr lang="en-US" sz="1680"/>
          </a:p>
        </p:txBody>
      </p:sp>
      <p:sp>
        <p:nvSpPr>
          <p:cNvPr id="40" name="Rectangles 39"/>
          <p:cNvSpPr/>
          <p:nvPr/>
        </p:nvSpPr>
        <p:spPr>
          <a:xfrm>
            <a:off x="2637778" y="221520"/>
            <a:ext cx="302260" cy="152400"/>
          </a:xfrm>
          <a:prstGeom prst="rect">
            <a:avLst/>
          </a:prstGeom>
          <a:solidFill>
            <a:srgbClr val="FF3300"/>
          </a:solidFill>
          <a:ln w="12700" cap="rnd">
            <a:solidFill>
              <a:srgbClr val="FF33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75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部队</a:t>
            </a:r>
            <a:r>
              <a:rPr lang="en-US" altLang="zh-CN" sz="75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endParaRPr lang="en-US" altLang="zh-CN" sz="75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Rectangles 29"/>
          <p:cNvSpPr/>
          <p:nvPr/>
        </p:nvSpPr>
        <p:spPr>
          <a:xfrm>
            <a:off x="2854313" y="544100"/>
            <a:ext cx="459105" cy="110490"/>
          </a:xfrm>
          <a:prstGeom prst="rect">
            <a:avLst/>
          </a:prstGeom>
          <a:solidFill>
            <a:schemeClr val="accent1"/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sz="75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总圣水：</a:t>
            </a:r>
            <a:r>
              <a:rPr lang="en-US" altLang="zh-CN" sz="75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7</a:t>
            </a:r>
            <a:endParaRPr lang="en-US" altLang="zh-CN" sz="75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Rectangles 30"/>
          <p:cNvSpPr/>
          <p:nvPr/>
        </p:nvSpPr>
        <p:spPr>
          <a:xfrm>
            <a:off x="3677808" y="55142"/>
            <a:ext cx="429182" cy="152372"/>
          </a:xfrm>
          <a:prstGeom prst="rect">
            <a:avLst/>
          </a:prstGeom>
          <a:noFill/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96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第</a:t>
            </a:r>
            <a:r>
              <a:rPr lang="en-US" altLang="zh-CN" sz="96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2 </a:t>
            </a:r>
            <a:r>
              <a:rPr lang="zh-CN" altLang="en-US" sz="96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帧</a:t>
            </a:r>
            <a:endParaRPr lang="en-US" altLang="zh-CN" sz="96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975088" y="653320"/>
            <a:ext cx="445770" cy="201930"/>
          </a:xfrm>
          <a:prstGeom prst="round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60" name="Group 59"/>
          <p:cNvGrpSpPr/>
          <p:nvPr/>
        </p:nvGrpSpPr>
        <p:grpSpPr>
          <a:xfrm>
            <a:off x="3380029" y="221746"/>
            <a:ext cx="1039942" cy="566318"/>
            <a:chOff x="6088" y="411"/>
            <a:chExt cx="819" cy="446"/>
          </a:xfrm>
        </p:grpSpPr>
        <p:sp>
          <p:nvSpPr>
            <p:cNvPr id="61" name="Rectangles 60"/>
            <p:cNvSpPr/>
            <p:nvPr/>
          </p:nvSpPr>
          <p:spPr>
            <a:xfrm>
              <a:off x="6088" y="411"/>
              <a:ext cx="277" cy="446"/>
            </a:xfrm>
            <a:prstGeom prst="rect">
              <a:avLst/>
            </a:prstGeom>
            <a:noFill/>
            <a:ln w="12700" cap="rnd">
              <a:solidFill>
                <a:srgbClr val="FF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80"/>
            </a:p>
            <a:p>
              <a:pPr algn="ctr"/>
              <a:endParaRPr lang="en-US" sz="168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364" y="411"/>
              <a:ext cx="238" cy="120"/>
            </a:xfrm>
            <a:prstGeom prst="rect">
              <a:avLst/>
            </a:prstGeom>
            <a:solidFill>
              <a:srgbClr val="FF3300"/>
            </a:solidFill>
            <a:ln w="12700" cap="rnd">
              <a:solidFill>
                <a:srgbClr val="FF33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75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部队</a:t>
              </a:r>
              <a:r>
                <a:rPr lang="en-US" altLang="zh-CN" sz="75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2</a:t>
              </a:r>
              <a:endParaRPr lang="en-US" altLang="zh-CN" sz="75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6557" y="678"/>
              <a:ext cx="350" cy="74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sz="55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总圣水：</a:t>
              </a:r>
              <a:r>
                <a:rPr lang="en-US" altLang="zh-CN" sz="55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None</a:t>
              </a:r>
              <a:endParaRPr lang="en-US" altLang="zh-CN" sz="55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64" name="Rectangles 63"/>
          <p:cNvSpPr/>
          <p:nvPr/>
        </p:nvSpPr>
        <p:spPr>
          <a:xfrm>
            <a:off x="4804298" y="55142"/>
            <a:ext cx="429182" cy="152372"/>
          </a:xfrm>
          <a:prstGeom prst="rect">
            <a:avLst/>
          </a:prstGeom>
          <a:noFill/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altLang="en-US" sz="96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第</a:t>
            </a:r>
            <a:r>
              <a:rPr lang="en-US" altLang="zh-CN" sz="96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3 </a:t>
            </a:r>
            <a:r>
              <a:rPr lang="zh-CN" altLang="en-US" sz="96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帧</a:t>
            </a:r>
            <a:endParaRPr lang="en-US" altLang="zh-CN" sz="96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5101578" y="653320"/>
            <a:ext cx="445770" cy="201930"/>
          </a:xfrm>
          <a:prstGeom prst="round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4572623" y="221520"/>
            <a:ext cx="560070" cy="322580"/>
            <a:chOff x="8930" y="400"/>
            <a:chExt cx="882" cy="508"/>
          </a:xfrm>
        </p:grpSpPr>
        <p:sp>
          <p:nvSpPr>
            <p:cNvPr id="81" name="Rectangles 80"/>
            <p:cNvSpPr/>
            <p:nvPr/>
          </p:nvSpPr>
          <p:spPr>
            <a:xfrm>
              <a:off x="8930" y="400"/>
              <a:ext cx="406" cy="508"/>
            </a:xfrm>
            <a:prstGeom prst="rect">
              <a:avLst/>
            </a:prstGeom>
            <a:noFill/>
            <a:ln w="12700" cap="rnd">
              <a:solidFill>
                <a:srgbClr val="9C5CC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80"/>
            </a:p>
            <a:p>
              <a:pPr algn="ctr"/>
              <a:endParaRPr lang="en-US" sz="1680"/>
            </a:p>
          </p:txBody>
        </p:sp>
        <p:sp>
          <p:nvSpPr>
            <p:cNvPr id="82" name="Rectangles 81"/>
            <p:cNvSpPr/>
            <p:nvPr/>
          </p:nvSpPr>
          <p:spPr>
            <a:xfrm>
              <a:off x="9336" y="400"/>
              <a:ext cx="476" cy="240"/>
            </a:xfrm>
            <a:prstGeom prst="rect">
              <a:avLst/>
            </a:prstGeom>
            <a:solidFill>
              <a:srgbClr val="9C5CCE"/>
            </a:solidFill>
            <a:ln w="12700" cap="rnd">
              <a:solidFill>
                <a:srgbClr val="9C5CCE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p>
              <a:pPr algn="ctr"/>
              <a:r>
                <a:rPr lang="zh-CN" altLang="en-US" sz="750" b="1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rPr>
                <a:t>圣水</a:t>
              </a:r>
              <a:endParaRPr lang="zh-CN" altLang="en-US" sz="75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83" name="Rectangles 82"/>
          <p:cNvSpPr/>
          <p:nvPr/>
        </p:nvSpPr>
        <p:spPr>
          <a:xfrm>
            <a:off x="5102848" y="544100"/>
            <a:ext cx="444500" cy="110490"/>
          </a:xfrm>
          <a:prstGeom prst="rect">
            <a:avLst/>
          </a:prstGeom>
          <a:solidFill>
            <a:schemeClr val="accent1"/>
          </a:solidFill>
          <a:ln w="1270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p>
            <a:pPr algn="ctr"/>
            <a:r>
              <a:rPr lang="zh-CN" sz="75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总圣水：</a:t>
            </a:r>
            <a:r>
              <a:rPr lang="en-US" altLang="zh-CN" sz="750" b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endParaRPr lang="en-US" altLang="zh-CN" sz="750" b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WPS Presentation</Application>
  <PresentationFormat>宽屏</PresentationFormat>
  <Paragraphs>24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宋体</vt:lpstr>
      <vt:lpstr>Microsoft YaHei</vt:lpstr>
      <vt:lpstr>黑体</vt:lpstr>
      <vt:lpstr>Arial Unicode MS</vt:lpstr>
      <vt:lpstr>Arial Black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yy</cp:lastModifiedBy>
  <cp:revision>14</cp:revision>
  <dcterms:created xsi:type="dcterms:W3CDTF">2024-05-18T13:29:58Z</dcterms:created>
  <dcterms:modified xsi:type="dcterms:W3CDTF">2024-05-18T13:29:58Z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