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1375390" cy="17427575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A00"/>
    <a:srgbClr val="F6F7D7"/>
    <a:srgbClr val="3EC1D3"/>
    <a:srgbClr val="FF165D"/>
    <a:srgbClr val="B2B2B2"/>
    <a:srgbClr val="202020"/>
    <a:srgbClr val="323232"/>
    <a:srgbClr val="CC3300"/>
    <a:srgbClr val="CC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5488"/>
        <p:guide pos="358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425382" y="1279525"/>
            <a:ext cx="2254886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2076" y="3362007"/>
            <a:ext cx="8532458" cy="5557766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746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22076" y="9153761"/>
            <a:ext cx="8532458" cy="4207743"/>
          </a:xfrm>
        </p:spPr>
        <p:txBody>
          <a:bodyPr>
            <a:normAutofit/>
          </a:bodyPr>
          <a:lstStyle>
            <a:lvl1pPr marL="0" indent="0" algn="ctr">
              <a:buNone/>
              <a:defRPr sz="224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568960" indent="0" algn="ctr">
              <a:buNone/>
              <a:defRPr sz="2490"/>
            </a:lvl2pPr>
            <a:lvl3pPr marL="1137920" indent="0" algn="ctr">
              <a:buNone/>
              <a:defRPr sz="2240"/>
            </a:lvl3pPr>
            <a:lvl4pPr marL="1706880" indent="0" algn="ctr">
              <a:buNone/>
              <a:defRPr sz="1990"/>
            </a:lvl4pPr>
            <a:lvl5pPr marL="2274570" indent="0" algn="ctr">
              <a:buNone/>
              <a:defRPr sz="1990"/>
            </a:lvl5pPr>
            <a:lvl6pPr marL="2843530" indent="0" algn="ctr">
              <a:buNone/>
              <a:defRPr sz="1990"/>
            </a:lvl6pPr>
            <a:lvl7pPr marL="3412490" indent="0" algn="ctr">
              <a:buNone/>
              <a:defRPr sz="1990"/>
            </a:lvl7pPr>
            <a:lvl8pPr marL="3981450" indent="0" algn="ctr">
              <a:buNone/>
              <a:defRPr sz="1990"/>
            </a:lvl8pPr>
            <a:lvl9pPr marL="4550410" indent="0" algn="ctr">
              <a:buNone/>
              <a:defRPr sz="199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782142" y="1401621"/>
            <a:ext cx="9812326" cy="14126862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382" y="656779"/>
            <a:ext cx="9812326" cy="3368617"/>
          </a:xfrm>
        </p:spPr>
        <p:txBody>
          <a:bodyPr anchor="ctr" anchorCtr="0">
            <a:normAutofit/>
          </a:bodyPr>
          <a:lstStyle>
            <a:lvl1pPr>
              <a:defRPr sz="299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4382" y="4639411"/>
            <a:ext cx="9812326" cy="11057937"/>
          </a:xfrm>
        </p:spPr>
        <p:txBody>
          <a:bodyPr>
            <a:normAutofit/>
          </a:bodyPr>
          <a:lstStyle>
            <a:lvl1pPr>
              <a:defRPr sz="249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24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99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99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99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6217" y="9532174"/>
            <a:ext cx="9189457" cy="2062319"/>
          </a:xfrm>
        </p:spPr>
        <p:txBody>
          <a:bodyPr anchor="b">
            <a:normAutofit/>
          </a:bodyPr>
          <a:lstStyle>
            <a:lvl1pPr>
              <a:defRPr sz="498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76217" y="11715339"/>
            <a:ext cx="6831892" cy="1645614"/>
          </a:xfrm>
        </p:spPr>
        <p:txBody>
          <a:bodyPr>
            <a:normAutofit/>
          </a:bodyPr>
          <a:lstStyle>
            <a:lvl1pPr marL="0" indent="0">
              <a:buNone/>
              <a:defRPr sz="2240">
                <a:solidFill>
                  <a:schemeClr val="tx1"/>
                </a:solidFill>
              </a:defRPr>
            </a:lvl1pPr>
            <a:lvl2pPr marL="568960" indent="0">
              <a:buNone/>
              <a:defRPr sz="2490">
                <a:solidFill>
                  <a:schemeClr val="tx1">
                    <a:tint val="75000"/>
                  </a:schemeClr>
                </a:solidFill>
              </a:defRPr>
            </a:lvl2pPr>
            <a:lvl3pPr marL="11379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70688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4pPr>
            <a:lvl5pPr marL="227457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5pPr>
            <a:lvl6pPr marL="284353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6pPr>
            <a:lvl7pPr marL="341249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7pPr>
            <a:lvl8pPr marL="398145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8pPr>
            <a:lvl9pPr marL="455041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382" y="656779"/>
            <a:ext cx="9812326" cy="3368617"/>
          </a:xfrm>
        </p:spPr>
        <p:txBody>
          <a:bodyPr>
            <a:normAutofit/>
          </a:bodyPr>
          <a:lstStyle>
            <a:lvl1pPr>
              <a:defRPr sz="299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4382" y="4639411"/>
            <a:ext cx="4835059" cy="1105793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9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224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99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99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99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81649" y="4639411"/>
            <a:ext cx="4835059" cy="1105793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9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224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99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99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99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3624" y="927882"/>
            <a:ext cx="9812326" cy="3368617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3624" y="4434422"/>
            <a:ext cx="4812839" cy="2093785"/>
          </a:xfrm>
        </p:spPr>
        <p:txBody>
          <a:bodyPr anchor="b"/>
          <a:lstStyle>
            <a:lvl1pPr marL="0" indent="0">
              <a:buNone/>
              <a:defRPr sz="2990" b="1"/>
            </a:lvl1pPr>
            <a:lvl2pPr marL="568960" indent="0">
              <a:buNone/>
              <a:defRPr sz="2490" b="1"/>
            </a:lvl2pPr>
            <a:lvl3pPr marL="1137920" indent="0">
              <a:buNone/>
              <a:defRPr sz="2240" b="1"/>
            </a:lvl3pPr>
            <a:lvl4pPr marL="1706880" indent="0">
              <a:buNone/>
              <a:defRPr sz="1990" b="1"/>
            </a:lvl4pPr>
            <a:lvl5pPr marL="2274570" indent="0">
              <a:buNone/>
              <a:defRPr sz="1990" b="1"/>
            </a:lvl5pPr>
            <a:lvl6pPr marL="2843530" indent="0">
              <a:buNone/>
              <a:defRPr sz="1990" b="1"/>
            </a:lvl6pPr>
            <a:lvl7pPr marL="3412490" indent="0">
              <a:buNone/>
              <a:defRPr sz="1990" b="1"/>
            </a:lvl7pPr>
            <a:lvl8pPr marL="3981450" indent="0">
              <a:buNone/>
              <a:defRPr sz="1990" b="1"/>
            </a:lvl8pPr>
            <a:lvl9pPr marL="4550410" indent="0">
              <a:buNone/>
              <a:defRPr sz="199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83624" y="6646976"/>
            <a:ext cx="4812839" cy="9082646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759409" y="4434422"/>
            <a:ext cx="4836541" cy="2093785"/>
          </a:xfrm>
        </p:spPr>
        <p:txBody>
          <a:bodyPr anchor="b"/>
          <a:lstStyle>
            <a:lvl1pPr marL="0" indent="0">
              <a:buNone/>
              <a:defRPr sz="2990" b="1"/>
            </a:lvl1pPr>
            <a:lvl2pPr marL="568960" indent="0">
              <a:buNone/>
              <a:defRPr sz="2490" b="1"/>
            </a:lvl2pPr>
            <a:lvl3pPr marL="1137920" indent="0">
              <a:buNone/>
              <a:defRPr sz="2240" b="1"/>
            </a:lvl3pPr>
            <a:lvl4pPr marL="1706880" indent="0">
              <a:buNone/>
              <a:defRPr sz="1990" b="1"/>
            </a:lvl4pPr>
            <a:lvl5pPr marL="2274570" indent="0">
              <a:buNone/>
              <a:defRPr sz="1990" b="1"/>
            </a:lvl5pPr>
            <a:lvl6pPr marL="2843530" indent="0">
              <a:buNone/>
              <a:defRPr sz="1990" b="1"/>
            </a:lvl6pPr>
            <a:lvl7pPr marL="3412490" indent="0">
              <a:buNone/>
              <a:defRPr sz="1990" b="1"/>
            </a:lvl7pPr>
            <a:lvl8pPr marL="3981450" indent="0">
              <a:buNone/>
              <a:defRPr sz="1990" b="1"/>
            </a:lvl8pPr>
            <a:lvl9pPr marL="4550410" indent="0">
              <a:buNone/>
              <a:defRPr sz="199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759409" y="6646976"/>
            <a:ext cx="4836541" cy="9082646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142" y="7029717"/>
            <a:ext cx="9812326" cy="3368617"/>
          </a:xfrm>
        </p:spPr>
        <p:txBody>
          <a:bodyPr>
            <a:normAutofit/>
          </a:bodyPr>
          <a:lstStyle>
            <a:lvl1pPr algn="ctr">
              <a:defRPr sz="597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3493" y="322742"/>
            <a:ext cx="3886635" cy="4066545"/>
          </a:xfrm>
        </p:spPr>
        <p:txBody>
          <a:bodyPr anchor="ctr" anchorCtr="0">
            <a:normAutofit/>
          </a:bodyPr>
          <a:lstStyle>
            <a:lvl1pPr>
              <a:defRPr sz="299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837299" y="1947515"/>
            <a:ext cx="5428314" cy="12946377"/>
          </a:xfrm>
        </p:spPr>
        <p:txBody>
          <a:bodyPr/>
          <a:lstStyle>
            <a:lvl1pPr marL="0" indent="0">
              <a:buNone/>
              <a:defRPr sz="3980"/>
            </a:lvl1pPr>
            <a:lvl2pPr marL="568960" indent="0">
              <a:buNone/>
              <a:defRPr sz="3480"/>
            </a:lvl2pPr>
            <a:lvl3pPr marL="1137920" indent="0">
              <a:buNone/>
              <a:defRPr sz="2990"/>
            </a:lvl3pPr>
            <a:lvl4pPr marL="1706880" indent="0">
              <a:buNone/>
              <a:defRPr sz="2490"/>
            </a:lvl4pPr>
            <a:lvl5pPr marL="2274570" indent="0">
              <a:buNone/>
              <a:defRPr sz="2490"/>
            </a:lvl5pPr>
            <a:lvl6pPr marL="2843530" indent="0">
              <a:buNone/>
              <a:defRPr sz="2490"/>
            </a:lvl6pPr>
            <a:lvl7pPr marL="3412490" indent="0">
              <a:buNone/>
              <a:defRPr sz="2490"/>
            </a:lvl7pPr>
            <a:lvl8pPr marL="3981450" indent="0">
              <a:buNone/>
              <a:defRPr sz="2490"/>
            </a:lvl8pPr>
            <a:lvl9pPr marL="4550410" indent="0">
              <a:buNone/>
              <a:defRPr sz="249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233" y="5228415"/>
            <a:ext cx="3886635" cy="968628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990"/>
            </a:lvl1pPr>
            <a:lvl2pPr marL="568960" indent="0">
              <a:buNone/>
              <a:defRPr sz="1740"/>
            </a:lvl2pPr>
            <a:lvl3pPr marL="1137920" indent="0">
              <a:buNone/>
              <a:defRPr sz="1490"/>
            </a:lvl3pPr>
            <a:lvl4pPr marL="1706880" indent="0">
              <a:buNone/>
              <a:defRPr sz="1240"/>
            </a:lvl4pPr>
            <a:lvl5pPr marL="2274570" indent="0">
              <a:buNone/>
              <a:defRPr sz="1240"/>
            </a:lvl5pPr>
            <a:lvl6pPr marL="2843530" indent="0">
              <a:buNone/>
              <a:defRPr sz="1240"/>
            </a:lvl6pPr>
            <a:lvl7pPr marL="3412490" indent="0">
              <a:buNone/>
              <a:defRPr sz="1240"/>
            </a:lvl7pPr>
            <a:lvl8pPr marL="3981450" indent="0">
              <a:buNone/>
              <a:defRPr sz="1240"/>
            </a:lvl8pPr>
            <a:lvl9pPr marL="4550410" indent="0">
              <a:buNone/>
              <a:defRPr sz="124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693262" y="1103776"/>
            <a:ext cx="0" cy="3535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67432" y="927882"/>
            <a:ext cx="1427037" cy="14769466"/>
          </a:xfrm>
        </p:spPr>
        <p:txBody>
          <a:bodyPr vert="eaVert">
            <a:normAutofit/>
          </a:bodyPr>
          <a:lstStyle>
            <a:lvl1pPr>
              <a:defRPr sz="448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82142" y="927882"/>
            <a:ext cx="8286075" cy="14769466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82142" y="927882"/>
            <a:ext cx="9812326" cy="3368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142" y="4639411"/>
            <a:ext cx="9812326" cy="1105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82142" y="16153219"/>
            <a:ext cx="2559737" cy="927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4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68502" y="16153219"/>
            <a:ext cx="3839606" cy="927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4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34731" y="16153219"/>
            <a:ext cx="2559737" cy="927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4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1137920" rtl="0" eaLnBrk="1" latinLnBrk="0" hangingPunct="1">
        <a:lnSpc>
          <a:spcPct val="90000"/>
        </a:lnSpc>
        <a:spcBef>
          <a:spcPct val="0"/>
        </a:spcBef>
        <a:buNone/>
        <a:defRPr sz="49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4480" indent="-284480" algn="l" defTabSz="1137920" rtl="0" eaLnBrk="1" latinLnBrk="0" hangingPunct="1">
        <a:lnSpc>
          <a:spcPct val="90000"/>
        </a:lnSpc>
        <a:spcBef>
          <a:spcPts val="1245"/>
        </a:spcBef>
        <a:buFont typeface="Arial" panose="02080604020202020204" pitchFamily="34" charset="0"/>
        <a:buChar char="•"/>
        <a:defRPr sz="2990" kern="1200">
          <a:solidFill>
            <a:schemeClr val="tx1"/>
          </a:solidFill>
          <a:latin typeface="+mn-lt"/>
          <a:ea typeface="+mn-ea"/>
          <a:cs typeface="+mn-cs"/>
        </a:defRPr>
      </a:lvl1pPr>
      <a:lvl2pPr marL="853440" indent="-284480" algn="l" defTabSz="1137920" rtl="0" eaLnBrk="1" latinLnBrk="0" hangingPunct="1">
        <a:lnSpc>
          <a:spcPct val="90000"/>
        </a:lnSpc>
        <a:spcBef>
          <a:spcPct val="125000"/>
        </a:spcBef>
        <a:buFont typeface="Arial" panose="02080604020202020204" pitchFamily="34" charset="0"/>
        <a:buChar char="•"/>
        <a:defRPr sz="2490" kern="1200">
          <a:solidFill>
            <a:schemeClr val="tx1"/>
          </a:solidFill>
          <a:latin typeface="+mn-lt"/>
          <a:ea typeface="+mn-ea"/>
          <a:cs typeface="+mn-cs"/>
        </a:defRPr>
      </a:lvl2pPr>
      <a:lvl3pPr marL="1422400" indent="-284480" algn="l" defTabSz="1137920" rtl="0" eaLnBrk="1" latinLnBrk="0" hangingPunct="1">
        <a:lnSpc>
          <a:spcPct val="90000"/>
        </a:lnSpc>
        <a:spcBef>
          <a:spcPct val="125000"/>
        </a:spcBef>
        <a:buFont typeface="Arial" panose="0208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3pPr>
      <a:lvl4pPr marL="1991360" indent="-284480" algn="l" defTabSz="1137920" rtl="0" eaLnBrk="1" latinLnBrk="0" hangingPunct="1">
        <a:lnSpc>
          <a:spcPct val="90000"/>
        </a:lnSpc>
        <a:spcBef>
          <a:spcPct val="125000"/>
        </a:spcBef>
        <a:buFont typeface="Arial" panose="0208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4pPr>
      <a:lvl5pPr marL="2559050" indent="-284480" algn="l" defTabSz="1137920" rtl="0" eaLnBrk="1" latinLnBrk="0" hangingPunct="1">
        <a:lnSpc>
          <a:spcPct val="90000"/>
        </a:lnSpc>
        <a:spcBef>
          <a:spcPct val="125000"/>
        </a:spcBef>
        <a:buFont typeface="Arial" panose="0208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5pPr>
      <a:lvl6pPr marL="3128010" indent="-284480" algn="l" defTabSz="1137920" rtl="0" eaLnBrk="1" latinLnBrk="0" hangingPunct="1">
        <a:lnSpc>
          <a:spcPct val="90000"/>
        </a:lnSpc>
        <a:spcBef>
          <a:spcPct val="125000"/>
        </a:spcBef>
        <a:buFont typeface="Arial" panose="0208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6pPr>
      <a:lvl7pPr marL="3696970" indent="-284480" algn="l" defTabSz="1137920" rtl="0" eaLnBrk="1" latinLnBrk="0" hangingPunct="1">
        <a:lnSpc>
          <a:spcPct val="90000"/>
        </a:lnSpc>
        <a:spcBef>
          <a:spcPct val="125000"/>
        </a:spcBef>
        <a:buFont typeface="Arial" panose="0208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7pPr>
      <a:lvl8pPr marL="4265930" indent="-284480" algn="l" defTabSz="1137920" rtl="0" eaLnBrk="1" latinLnBrk="0" hangingPunct="1">
        <a:lnSpc>
          <a:spcPct val="90000"/>
        </a:lnSpc>
        <a:spcBef>
          <a:spcPct val="125000"/>
        </a:spcBef>
        <a:buFont typeface="Arial" panose="0208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8pPr>
      <a:lvl9pPr marL="4834890" indent="-284480" algn="l" defTabSz="1137920" rtl="0" eaLnBrk="1" latinLnBrk="0" hangingPunct="1">
        <a:lnSpc>
          <a:spcPct val="90000"/>
        </a:lnSpc>
        <a:spcBef>
          <a:spcPct val="125000"/>
        </a:spcBef>
        <a:buFont typeface="Arial" panose="0208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37920" rtl="0" eaLnBrk="1" latinLnBrk="0" hangingPunct="1"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68960" algn="l" defTabSz="1137920" rtl="0" eaLnBrk="1" latinLnBrk="0" hangingPunct="1"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137920" algn="l" defTabSz="1137920" rtl="0" eaLnBrk="1" latinLnBrk="0" hangingPunct="1">
        <a:defRPr sz="2240" kern="1200">
          <a:solidFill>
            <a:schemeClr val="tx1"/>
          </a:solidFill>
          <a:latin typeface="+mn-lt"/>
          <a:ea typeface="+mn-ea"/>
          <a:cs typeface="+mn-cs"/>
        </a:defRPr>
      </a:lvl3pPr>
      <a:lvl4pPr marL="1706880" algn="l" defTabSz="1137920" rtl="0" eaLnBrk="1" latinLnBrk="0" hangingPunct="1">
        <a:defRPr sz="2240" kern="1200">
          <a:solidFill>
            <a:schemeClr val="tx1"/>
          </a:solidFill>
          <a:latin typeface="+mn-lt"/>
          <a:ea typeface="+mn-ea"/>
          <a:cs typeface="+mn-cs"/>
        </a:defRPr>
      </a:lvl4pPr>
      <a:lvl5pPr marL="2274570" algn="l" defTabSz="1137920" rtl="0" eaLnBrk="1" latinLnBrk="0" hangingPunct="1">
        <a:defRPr sz="2240" kern="1200">
          <a:solidFill>
            <a:schemeClr val="tx1"/>
          </a:solidFill>
          <a:latin typeface="+mn-lt"/>
          <a:ea typeface="+mn-ea"/>
          <a:cs typeface="+mn-cs"/>
        </a:defRPr>
      </a:lvl5pPr>
      <a:lvl6pPr marL="2843530" algn="l" defTabSz="1137920" rtl="0" eaLnBrk="1" latinLnBrk="0" hangingPunct="1">
        <a:defRPr sz="2240" kern="1200">
          <a:solidFill>
            <a:schemeClr val="tx1"/>
          </a:solidFill>
          <a:latin typeface="+mn-lt"/>
          <a:ea typeface="+mn-ea"/>
          <a:cs typeface="+mn-cs"/>
        </a:defRPr>
      </a:lvl6pPr>
      <a:lvl7pPr marL="3412490" algn="l" defTabSz="1137920" rtl="0" eaLnBrk="1" latinLnBrk="0" hangingPunct="1">
        <a:defRPr sz="2240" kern="1200">
          <a:solidFill>
            <a:schemeClr val="tx1"/>
          </a:solidFill>
          <a:latin typeface="+mn-lt"/>
          <a:ea typeface="+mn-ea"/>
          <a:cs typeface="+mn-cs"/>
        </a:defRPr>
      </a:lvl7pPr>
      <a:lvl8pPr marL="3981450" algn="l" defTabSz="1137920" rtl="0" eaLnBrk="1" latinLnBrk="0" hangingPunct="1">
        <a:defRPr sz="2240" kern="1200">
          <a:solidFill>
            <a:schemeClr val="tx1"/>
          </a:solidFill>
          <a:latin typeface="+mn-lt"/>
          <a:ea typeface="+mn-ea"/>
          <a:cs typeface="+mn-cs"/>
        </a:defRPr>
      </a:lvl8pPr>
      <a:lvl9pPr marL="4550410" algn="l" defTabSz="1137920" rtl="0" eaLnBrk="1" latinLnBrk="0" hangingPunct="1">
        <a:defRPr sz="2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326639" y="119358"/>
            <a:ext cx="3898195" cy="7789280"/>
          </a:xfrm>
          <a:prstGeom prst="roundRect">
            <a:avLst>
              <a:gd name="adj" fmla="val 5867"/>
            </a:avLst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3600"/>
          </a:p>
        </p:txBody>
      </p:sp>
      <p:grpSp>
        <p:nvGrpSpPr>
          <p:cNvPr id="10" name="Group 9"/>
          <p:cNvGrpSpPr/>
          <p:nvPr/>
        </p:nvGrpSpPr>
        <p:grpSpPr>
          <a:xfrm>
            <a:off x="7753282" y="1366273"/>
            <a:ext cx="1681177" cy="772020"/>
            <a:chOff x="6096" y="1435"/>
            <a:chExt cx="1324" cy="608"/>
          </a:xfrm>
        </p:grpSpPr>
        <p:sp>
          <p:nvSpPr>
            <p:cNvPr id="7" name="Rectangles 6"/>
            <p:cNvSpPr/>
            <p:nvPr/>
          </p:nvSpPr>
          <p:spPr>
            <a:xfrm>
              <a:off x="6096" y="1435"/>
              <a:ext cx="604" cy="597"/>
            </a:xfrm>
            <a:prstGeom prst="rect">
              <a:avLst/>
            </a:prstGeom>
            <a:noFill/>
            <a:ln w="25400" cap="rnd">
              <a:solidFill>
                <a:srgbClr val="FF165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3600"/>
            </a:p>
          </p:txBody>
        </p:sp>
        <p:sp>
          <p:nvSpPr>
            <p:cNvPr id="9" name="Rectangles 8"/>
            <p:cNvSpPr/>
            <p:nvPr/>
          </p:nvSpPr>
          <p:spPr>
            <a:xfrm>
              <a:off x="6700" y="1827"/>
              <a:ext cx="720" cy="216"/>
            </a:xfrm>
            <a:prstGeom prst="rect">
              <a:avLst/>
            </a:prstGeom>
            <a:solidFill>
              <a:srgbClr val="FF165D"/>
            </a:solidFill>
            <a:ln w="25400" cap="rnd">
              <a:solidFill>
                <a:srgbClr val="FF165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3025" rIns="0" bIns="0" rtlCol="0" anchor="ctr"/>
            <a:p>
              <a:pPr algn="ctr" fontAlgn="auto">
                <a:lnSpc>
                  <a:spcPct val="70000"/>
                </a:lnSpc>
              </a:pPr>
              <a:r>
                <a:rPr lang="en-US" altLang="zh-CN" sz="1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Enemy</a:t>
              </a:r>
              <a:endParaRPr lang="en-US" altLang="zh-CN" sz="1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algn="ctr" fontAlgn="auto">
                <a:lnSpc>
                  <a:spcPct val="70000"/>
                </a:lnSpc>
              </a:pPr>
              <a:r>
                <a:rPr lang="en-US" altLang="zh-CN" sz="1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minor tower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832587" y="535843"/>
            <a:ext cx="1800535" cy="1076765"/>
            <a:chOff x="6096" y="1435"/>
            <a:chExt cx="1418" cy="848"/>
          </a:xfrm>
        </p:grpSpPr>
        <p:sp>
          <p:nvSpPr>
            <p:cNvPr id="12" name="Rectangles 11"/>
            <p:cNvSpPr/>
            <p:nvPr/>
          </p:nvSpPr>
          <p:spPr>
            <a:xfrm>
              <a:off x="6096" y="1435"/>
              <a:ext cx="698" cy="848"/>
            </a:xfrm>
            <a:prstGeom prst="rect">
              <a:avLst/>
            </a:prstGeom>
            <a:noFill/>
            <a:ln w="25400" cap="rnd">
              <a:solidFill>
                <a:srgbClr val="FF165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3600"/>
            </a:p>
          </p:txBody>
        </p:sp>
        <p:sp>
          <p:nvSpPr>
            <p:cNvPr id="13" name="Rectangles 12"/>
            <p:cNvSpPr/>
            <p:nvPr/>
          </p:nvSpPr>
          <p:spPr>
            <a:xfrm>
              <a:off x="6794" y="2058"/>
              <a:ext cx="720" cy="216"/>
            </a:xfrm>
            <a:prstGeom prst="rect">
              <a:avLst/>
            </a:prstGeom>
            <a:solidFill>
              <a:srgbClr val="FF165D"/>
            </a:solidFill>
            <a:ln w="25400" cap="rnd">
              <a:solidFill>
                <a:srgbClr val="FF165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3025" rIns="0" bIns="0" rtlCol="0" anchor="ctr"/>
            <a:p>
              <a:pPr algn="ctr" fontAlgn="auto">
                <a:lnSpc>
                  <a:spcPct val="70000"/>
                </a:lnSpc>
              </a:pPr>
              <a:r>
                <a:rPr lang="en-US" altLang="zh-CN" sz="1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Enemy</a:t>
              </a:r>
              <a:endParaRPr lang="en-US" altLang="zh-CN" sz="1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algn="ctr" fontAlgn="auto">
                <a:lnSpc>
                  <a:spcPct val="70000"/>
                </a:lnSpc>
              </a:pPr>
              <a:r>
                <a:rPr lang="en-US" altLang="zh-CN" sz="1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king tower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654875" y="900267"/>
            <a:ext cx="1152951" cy="363154"/>
            <a:chOff x="5391" y="1435"/>
            <a:chExt cx="908" cy="286"/>
          </a:xfrm>
        </p:grpSpPr>
        <p:sp>
          <p:nvSpPr>
            <p:cNvPr id="15" name="Rectangles 14"/>
            <p:cNvSpPr/>
            <p:nvPr/>
          </p:nvSpPr>
          <p:spPr>
            <a:xfrm>
              <a:off x="6096" y="1435"/>
              <a:ext cx="203" cy="286"/>
            </a:xfrm>
            <a:prstGeom prst="rect">
              <a:avLst/>
            </a:prstGeom>
            <a:noFill/>
            <a:ln w="25400" cap="rnd">
              <a:solidFill>
                <a:srgbClr val="FF165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3600"/>
            </a:p>
          </p:txBody>
        </p:sp>
        <p:sp>
          <p:nvSpPr>
            <p:cNvPr id="16" name="Rectangles 15"/>
            <p:cNvSpPr/>
            <p:nvPr/>
          </p:nvSpPr>
          <p:spPr>
            <a:xfrm>
              <a:off x="5391" y="1435"/>
              <a:ext cx="720" cy="216"/>
            </a:xfrm>
            <a:prstGeom prst="rect">
              <a:avLst/>
            </a:prstGeom>
            <a:solidFill>
              <a:srgbClr val="FF165D"/>
            </a:solidFill>
            <a:ln w="25400" cap="rnd">
              <a:solidFill>
                <a:srgbClr val="FF165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3025" rIns="0" bIns="0" rtlCol="0" anchor="ctr"/>
            <a:p>
              <a:pPr algn="ctr" fontAlgn="auto">
                <a:lnSpc>
                  <a:spcPct val="70000"/>
                </a:lnSpc>
              </a:pPr>
              <a:r>
                <a:rPr lang="en-US" altLang="zh-CN" sz="1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Enemy</a:t>
              </a:r>
              <a:endParaRPr lang="en-US" altLang="zh-CN" sz="1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 fontAlgn="auto">
                <a:lnSpc>
                  <a:spcPct val="70000"/>
                </a:lnSpc>
              </a:pPr>
              <a:r>
                <a:rPr lang="en-US" altLang="zh-CN" sz="1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ground troop</a:t>
              </a:r>
              <a:endParaRPr lang="zh-CN" altLang="en-US" sz="1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087231" y="2622076"/>
            <a:ext cx="811383" cy="1075496"/>
            <a:chOff x="6096" y="1219"/>
            <a:chExt cx="639" cy="847"/>
          </a:xfrm>
        </p:grpSpPr>
        <p:sp>
          <p:nvSpPr>
            <p:cNvPr id="18" name="Rectangles 17"/>
            <p:cNvSpPr/>
            <p:nvPr/>
          </p:nvSpPr>
          <p:spPr>
            <a:xfrm>
              <a:off x="6096" y="1435"/>
              <a:ext cx="639" cy="631"/>
            </a:xfrm>
            <a:prstGeom prst="rect">
              <a:avLst/>
            </a:prstGeom>
            <a:noFill/>
            <a:ln w="25400" cap="rnd">
              <a:solidFill>
                <a:srgbClr val="FF165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3600"/>
            </a:p>
          </p:txBody>
        </p:sp>
        <p:sp>
          <p:nvSpPr>
            <p:cNvPr id="19" name="Rectangles 18"/>
            <p:cNvSpPr/>
            <p:nvPr/>
          </p:nvSpPr>
          <p:spPr>
            <a:xfrm>
              <a:off x="6096" y="1219"/>
              <a:ext cx="535" cy="216"/>
            </a:xfrm>
            <a:prstGeom prst="rect">
              <a:avLst/>
            </a:prstGeom>
            <a:solidFill>
              <a:srgbClr val="FF165D"/>
            </a:solidFill>
            <a:ln w="25400" cap="rnd">
              <a:solidFill>
                <a:srgbClr val="FF165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3025" rIns="0" bIns="0" rtlCol="0" anchor="ctr"/>
            <a:p>
              <a:pPr algn="ctr" fontAlgn="auto">
                <a:lnSpc>
                  <a:spcPct val="70000"/>
                </a:lnSpc>
              </a:pPr>
              <a:r>
                <a:rPr lang="en-US" altLang="zh-CN" sz="1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Enemy</a:t>
              </a:r>
              <a:endParaRPr lang="en-US" altLang="zh-CN" sz="1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algn="ctr" fontAlgn="auto">
                <a:lnSpc>
                  <a:spcPct val="70000"/>
                </a:lnSpc>
              </a:pPr>
              <a:r>
                <a:rPr lang="en-US" altLang="zh-CN" sz="1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air troop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843435" y="4061996"/>
            <a:ext cx="822811" cy="581555"/>
            <a:chOff x="6096" y="1826"/>
            <a:chExt cx="648" cy="458"/>
          </a:xfrm>
        </p:grpSpPr>
        <p:sp>
          <p:nvSpPr>
            <p:cNvPr id="23" name="Rectangles 22"/>
            <p:cNvSpPr/>
            <p:nvPr/>
          </p:nvSpPr>
          <p:spPr>
            <a:xfrm>
              <a:off x="6096" y="1826"/>
              <a:ext cx="253" cy="240"/>
            </a:xfrm>
            <a:prstGeom prst="rect">
              <a:avLst/>
            </a:prstGeom>
            <a:noFill/>
            <a:ln w="25400" cap="rnd">
              <a:solidFill>
                <a:srgbClr val="3EC1D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3600"/>
            </a:p>
          </p:txBody>
        </p:sp>
        <p:sp>
          <p:nvSpPr>
            <p:cNvPr id="24" name="Rectangles 23"/>
            <p:cNvSpPr/>
            <p:nvPr/>
          </p:nvSpPr>
          <p:spPr>
            <a:xfrm>
              <a:off x="6096" y="2068"/>
              <a:ext cx="648" cy="216"/>
            </a:xfrm>
            <a:prstGeom prst="rect">
              <a:avLst/>
            </a:prstGeom>
            <a:solidFill>
              <a:srgbClr val="3EC1D3"/>
            </a:solidFill>
            <a:ln w="25400" cap="rnd">
              <a:solidFill>
                <a:srgbClr val="3EC1D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830" rIns="0" bIns="0" rtlCol="0" anchor="ctr"/>
            <a:p>
              <a:pPr algn="ctr" fontAlgn="auto">
                <a:lnSpc>
                  <a:spcPct val="70000"/>
                </a:lnSpc>
              </a:pPr>
              <a:r>
                <a:rPr lang="en-US" altLang="zh-CN" sz="1200" b="1">
                  <a:solidFill>
                    <a:schemeClr val="tx1"/>
                  </a:solidFill>
                </a:rPr>
                <a:t>Our ground troop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9000197" y="3868991"/>
            <a:ext cx="822811" cy="854556"/>
            <a:chOff x="5817" y="1590"/>
            <a:chExt cx="648" cy="673"/>
          </a:xfrm>
        </p:grpSpPr>
        <p:sp>
          <p:nvSpPr>
            <p:cNvPr id="30" name="Rectangles 29"/>
            <p:cNvSpPr/>
            <p:nvPr/>
          </p:nvSpPr>
          <p:spPr>
            <a:xfrm>
              <a:off x="6089" y="1828"/>
              <a:ext cx="376" cy="435"/>
            </a:xfrm>
            <a:prstGeom prst="rect">
              <a:avLst/>
            </a:prstGeom>
            <a:noFill/>
            <a:ln w="25400" cap="rnd">
              <a:solidFill>
                <a:srgbClr val="3EC1D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3600"/>
            </a:p>
          </p:txBody>
        </p:sp>
        <p:sp>
          <p:nvSpPr>
            <p:cNvPr id="31" name="Rectangles 30"/>
            <p:cNvSpPr/>
            <p:nvPr/>
          </p:nvSpPr>
          <p:spPr>
            <a:xfrm>
              <a:off x="5817" y="1590"/>
              <a:ext cx="648" cy="228"/>
            </a:xfrm>
            <a:prstGeom prst="rect">
              <a:avLst/>
            </a:prstGeom>
            <a:solidFill>
              <a:srgbClr val="3EC1D3"/>
            </a:solidFill>
            <a:ln w="25400" cap="rnd">
              <a:solidFill>
                <a:srgbClr val="3EC1D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8415" rIns="0" bIns="0" rtlCol="0" anchor="ctr"/>
            <a:p>
              <a:pPr algn="ctr" fontAlgn="auto">
                <a:lnSpc>
                  <a:spcPct val="90000"/>
                </a:lnSpc>
              </a:pPr>
              <a:r>
                <a:rPr lang="en-US" altLang="zh-CN" sz="1200" b="1">
                  <a:solidFill>
                    <a:schemeClr val="tx1"/>
                  </a:solidFill>
                  <a:sym typeface="+mn-ea"/>
                </a:rPr>
                <a:t>Our ground building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</p:grpSp>
      <p:sp>
        <p:nvSpPr>
          <p:cNvPr id="33" name="Rectangles 32"/>
          <p:cNvSpPr/>
          <p:nvPr/>
        </p:nvSpPr>
        <p:spPr>
          <a:xfrm>
            <a:off x="10154285" y="3921125"/>
            <a:ext cx="265430" cy="447040"/>
          </a:xfrm>
          <a:prstGeom prst="rect">
            <a:avLst/>
          </a:prstGeom>
          <a:noFill/>
          <a:ln w="25400" cap="rnd">
            <a:solidFill>
              <a:srgbClr val="3EC1D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3600"/>
          </a:p>
        </p:txBody>
      </p:sp>
      <p:grpSp>
        <p:nvGrpSpPr>
          <p:cNvPr id="38" name="Group 37"/>
          <p:cNvGrpSpPr/>
          <p:nvPr/>
        </p:nvGrpSpPr>
        <p:grpSpPr>
          <a:xfrm>
            <a:off x="10117594" y="4533081"/>
            <a:ext cx="822811" cy="985342"/>
            <a:chOff x="6060" y="1828"/>
            <a:chExt cx="648" cy="776"/>
          </a:xfrm>
        </p:grpSpPr>
        <p:sp>
          <p:nvSpPr>
            <p:cNvPr id="39" name="Rectangles 38"/>
            <p:cNvSpPr/>
            <p:nvPr/>
          </p:nvSpPr>
          <p:spPr>
            <a:xfrm>
              <a:off x="6060" y="1828"/>
              <a:ext cx="464" cy="564"/>
            </a:xfrm>
            <a:prstGeom prst="rect">
              <a:avLst/>
            </a:prstGeom>
            <a:noFill/>
            <a:ln w="25400" cap="rnd">
              <a:solidFill>
                <a:srgbClr val="3EC1D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3600"/>
            </a:p>
          </p:txBody>
        </p:sp>
        <p:sp>
          <p:nvSpPr>
            <p:cNvPr id="40" name="Rectangles 39"/>
            <p:cNvSpPr/>
            <p:nvPr/>
          </p:nvSpPr>
          <p:spPr>
            <a:xfrm>
              <a:off x="6060" y="2392"/>
              <a:ext cx="648" cy="212"/>
            </a:xfrm>
            <a:prstGeom prst="rect">
              <a:avLst/>
            </a:prstGeom>
            <a:solidFill>
              <a:srgbClr val="3EC1D3"/>
            </a:solidFill>
            <a:ln w="25400" cap="rnd">
              <a:solidFill>
                <a:srgbClr val="3EC1D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54610" rIns="0" bIns="0" rtlCol="0" anchor="ctr"/>
            <a:p>
              <a:pPr algn="ctr" fontAlgn="auto">
                <a:lnSpc>
                  <a:spcPct val="70000"/>
                </a:lnSpc>
              </a:pPr>
              <a:r>
                <a:rPr lang="en-US" altLang="zh-CN" sz="1200" b="1">
                  <a:solidFill>
                    <a:schemeClr val="tx1"/>
                  </a:solidFill>
                  <a:sym typeface="+mn-ea"/>
                </a:rPr>
                <a:t>Our minor</a:t>
              </a:r>
              <a:endParaRPr lang="en-US" altLang="zh-CN" sz="1200" b="1">
                <a:solidFill>
                  <a:schemeClr val="tx1"/>
                </a:solidFill>
                <a:sym typeface="+mn-ea"/>
              </a:endParaRPr>
            </a:p>
            <a:p>
              <a:pPr algn="ctr" fontAlgn="auto">
                <a:lnSpc>
                  <a:spcPct val="70000"/>
                </a:lnSpc>
              </a:pPr>
              <a:r>
                <a:rPr lang="en-US" altLang="zh-CN" sz="1200" b="1">
                  <a:solidFill>
                    <a:schemeClr val="tx1"/>
                  </a:solidFill>
                </a:rPr>
                <a:t>tower</a:t>
              </a:r>
              <a:endParaRPr lang="en-US" altLang="zh-CN" sz="12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221827" y="5011784"/>
            <a:ext cx="1444999" cy="954868"/>
            <a:chOff x="5527" y="1828"/>
            <a:chExt cx="1138" cy="752"/>
          </a:xfrm>
        </p:grpSpPr>
        <p:sp>
          <p:nvSpPr>
            <p:cNvPr id="43" name="Rectangles 42"/>
            <p:cNvSpPr/>
            <p:nvPr/>
          </p:nvSpPr>
          <p:spPr>
            <a:xfrm>
              <a:off x="6060" y="1828"/>
              <a:ext cx="605" cy="751"/>
            </a:xfrm>
            <a:prstGeom prst="rect">
              <a:avLst/>
            </a:prstGeom>
            <a:noFill/>
            <a:ln w="25400" cap="rnd">
              <a:solidFill>
                <a:srgbClr val="3EC1D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3600"/>
            </a:p>
          </p:txBody>
        </p:sp>
        <p:sp>
          <p:nvSpPr>
            <p:cNvPr id="44" name="Rectangles 43"/>
            <p:cNvSpPr/>
            <p:nvPr/>
          </p:nvSpPr>
          <p:spPr>
            <a:xfrm>
              <a:off x="5527" y="2365"/>
              <a:ext cx="533" cy="215"/>
            </a:xfrm>
            <a:prstGeom prst="rect">
              <a:avLst/>
            </a:prstGeom>
            <a:solidFill>
              <a:srgbClr val="3EC1D3"/>
            </a:solidFill>
            <a:ln w="25400" cap="rnd">
              <a:solidFill>
                <a:srgbClr val="3EC1D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54610" rIns="0" bIns="0" rtlCol="0" anchor="ctr"/>
            <a:p>
              <a:pPr algn="ctr" fontAlgn="auto">
                <a:lnSpc>
                  <a:spcPct val="70000"/>
                </a:lnSpc>
              </a:pPr>
              <a:r>
                <a:rPr lang="en-US" altLang="zh-CN" sz="1200" b="1">
                  <a:solidFill>
                    <a:schemeClr val="tx1"/>
                  </a:solidFill>
                  <a:sym typeface="+mn-ea"/>
                </a:rPr>
                <a:t>Our king</a:t>
              </a:r>
              <a:endParaRPr lang="en-US" altLang="zh-CN" sz="1200" b="1">
                <a:solidFill>
                  <a:schemeClr val="tx1"/>
                </a:solidFill>
                <a:sym typeface="+mn-ea"/>
              </a:endParaRPr>
            </a:p>
            <a:p>
              <a:pPr algn="ctr" fontAlgn="auto">
                <a:lnSpc>
                  <a:spcPct val="70000"/>
                </a:lnSpc>
              </a:pPr>
              <a:r>
                <a:rPr lang="en-US" altLang="zh-CN" sz="1200" b="1">
                  <a:solidFill>
                    <a:schemeClr val="tx1"/>
                  </a:solidFill>
                  <a:sym typeface="+mn-ea"/>
                </a:rPr>
                <a:t>tower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0419800" y="290777"/>
            <a:ext cx="716151" cy="383471"/>
            <a:chOff x="6230" y="1435"/>
            <a:chExt cx="564" cy="302"/>
          </a:xfrm>
        </p:grpSpPr>
        <p:sp>
          <p:nvSpPr>
            <p:cNvPr id="46" name="Rectangles 45"/>
            <p:cNvSpPr/>
            <p:nvPr/>
          </p:nvSpPr>
          <p:spPr>
            <a:xfrm>
              <a:off x="6408" y="1435"/>
              <a:ext cx="386" cy="166"/>
            </a:xfrm>
            <a:prstGeom prst="rect">
              <a:avLst/>
            </a:prstGeom>
            <a:noFill/>
            <a:ln w="25400" cap="rnd">
              <a:solidFill>
                <a:srgbClr val="F6F7D7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3600"/>
            </a:p>
          </p:txBody>
        </p:sp>
        <p:sp>
          <p:nvSpPr>
            <p:cNvPr id="47" name="Rectangles 46"/>
            <p:cNvSpPr/>
            <p:nvPr/>
          </p:nvSpPr>
          <p:spPr>
            <a:xfrm>
              <a:off x="6230" y="1601"/>
              <a:ext cx="564" cy="136"/>
            </a:xfrm>
            <a:prstGeom prst="rect">
              <a:avLst/>
            </a:prstGeom>
            <a:solidFill>
              <a:srgbClr val="F6F7D7"/>
            </a:solidFill>
            <a:ln w="25400" cap="rnd">
              <a:solidFill>
                <a:srgbClr val="F6F7D7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Game time</a:t>
              </a:r>
              <a:endParaRPr lang="en-US" altLang="zh-CN" sz="12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8027552" y="6393294"/>
            <a:ext cx="3179505" cy="1175807"/>
            <a:chOff x="6403" y="1299"/>
            <a:chExt cx="2504" cy="926"/>
          </a:xfrm>
        </p:grpSpPr>
        <p:sp>
          <p:nvSpPr>
            <p:cNvPr id="49" name="Rectangles 48"/>
            <p:cNvSpPr/>
            <p:nvPr/>
          </p:nvSpPr>
          <p:spPr>
            <a:xfrm>
              <a:off x="6403" y="1435"/>
              <a:ext cx="2504" cy="790"/>
            </a:xfrm>
            <a:prstGeom prst="rect">
              <a:avLst/>
            </a:prstGeom>
            <a:noFill/>
            <a:ln w="25400" cap="rnd">
              <a:solidFill>
                <a:srgbClr val="F6F7D7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3600"/>
            </a:p>
          </p:txBody>
        </p:sp>
        <p:sp>
          <p:nvSpPr>
            <p:cNvPr id="50" name="Rectangles 49"/>
            <p:cNvSpPr/>
            <p:nvPr/>
          </p:nvSpPr>
          <p:spPr>
            <a:xfrm>
              <a:off x="6403" y="1299"/>
              <a:ext cx="635" cy="136"/>
            </a:xfrm>
            <a:prstGeom prst="rect">
              <a:avLst/>
            </a:prstGeom>
            <a:solidFill>
              <a:srgbClr val="F6F7D7"/>
            </a:solidFill>
            <a:ln w="25400" cap="rnd">
              <a:solidFill>
                <a:srgbClr val="F6F7D7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Hand cards </a:t>
              </a:r>
              <a:endParaRPr lang="en-US" altLang="zh-CN" sz="12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027552" y="7588148"/>
            <a:ext cx="3179505" cy="308554"/>
            <a:chOff x="6403" y="2033"/>
            <a:chExt cx="2504" cy="243"/>
          </a:xfrm>
        </p:grpSpPr>
        <p:sp>
          <p:nvSpPr>
            <p:cNvPr id="52" name="Rectangles 51"/>
            <p:cNvSpPr/>
            <p:nvPr/>
          </p:nvSpPr>
          <p:spPr>
            <a:xfrm>
              <a:off x="6403" y="2033"/>
              <a:ext cx="2504" cy="243"/>
            </a:xfrm>
            <a:prstGeom prst="rect">
              <a:avLst/>
            </a:prstGeom>
            <a:noFill/>
            <a:ln w="25400" cap="rnd">
              <a:solidFill>
                <a:srgbClr val="FF9A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3600"/>
            </a:p>
          </p:txBody>
        </p:sp>
        <p:sp>
          <p:nvSpPr>
            <p:cNvPr id="53" name="Rectangles 52"/>
            <p:cNvSpPr/>
            <p:nvPr/>
          </p:nvSpPr>
          <p:spPr>
            <a:xfrm>
              <a:off x="8259" y="2033"/>
              <a:ext cx="632" cy="136"/>
            </a:xfrm>
            <a:prstGeom prst="rect">
              <a:avLst/>
            </a:prstGeom>
            <a:solidFill>
              <a:srgbClr val="FF9A00"/>
            </a:solidFill>
            <a:ln w="25400" cap="rnd">
              <a:solidFill>
                <a:srgbClr val="FF9A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Total elixir</a:t>
              </a:r>
              <a:endParaRPr lang="en-US" altLang="zh-CN" sz="1200" b="1">
                <a:solidFill>
                  <a:schemeClr val="tx1"/>
                </a:solidFill>
              </a:endParaRPr>
            </a:p>
          </p:txBody>
        </p:sp>
      </p:grpSp>
      <p:sp>
        <p:nvSpPr>
          <p:cNvPr id="2" name="Rectangles 1"/>
          <p:cNvSpPr/>
          <p:nvPr/>
        </p:nvSpPr>
        <p:spPr>
          <a:xfrm>
            <a:off x="10154285" y="3646805"/>
            <a:ext cx="822960" cy="274320"/>
          </a:xfrm>
          <a:prstGeom prst="rect">
            <a:avLst/>
          </a:prstGeom>
          <a:solidFill>
            <a:srgbClr val="3EC1D3"/>
          </a:solidFill>
          <a:ln w="25400" cap="rnd">
            <a:solidFill>
              <a:srgbClr val="3EC1D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830" rIns="0" bIns="0" rtlCol="0" anchor="ctr"/>
          <a:p>
            <a:pPr algn="ctr" fontAlgn="auto">
              <a:lnSpc>
                <a:spcPct val="7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Our ground troop</a:t>
            </a:r>
            <a:endParaRPr lang="zh-CN" altLang="en-US" sz="12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</Words>
  <Application>WPS Presentation</Application>
  <PresentationFormat>宽屏</PresentationFormat>
  <Paragraphs>30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Times New Roman</vt:lpstr>
      <vt:lpstr>Microsoft YaHei</vt:lpstr>
      <vt:lpstr>黑体</vt:lpstr>
      <vt:lpstr>Arial Unicode MS</vt:lpstr>
      <vt:lpstr>宋体</vt:lpstr>
      <vt:lpstr>Arial Black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yy</cp:lastModifiedBy>
  <cp:revision>28</cp:revision>
  <dcterms:created xsi:type="dcterms:W3CDTF">2024-05-31T02:59:17Z</dcterms:created>
  <dcterms:modified xsi:type="dcterms:W3CDTF">2024-05-31T02:59:17Z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1033-11.1.0.11719</vt:lpwstr>
  </property>
  <property fmtid="{D5CDD505-2E9C-101B-9397-08002B2CF9AE}" pid="3" name="ICV">
    <vt:lpwstr/>
  </property>
</Properties>
</file>