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15375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4C4C"/>
    <a:srgbClr val="5B9BD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5"/>
        <p:guide pos="1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5615" y="1279525"/>
            <a:ext cx="2254421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000" y="1681308"/>
            <a:ext cx="4266000" cy="277938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000" y="4577708"/>
            <a:ext cx="4266000" cy="2104252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050" y="700937"/>
            <a:ext cx="4905900" cy="7064708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175" y="2320125"/>
            <a:ext cx="4905900" cy="5529968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088" y="4766949"/>
            <a:ext cx="4594482" cy="1031346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088" y="5858728"/>
            <a:ext cx="3415763" cy="822956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175" y="328449"/>
            <a:ext cx="4905900" cy="1684613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1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0675" y="2320125"/>
            <a:ext cx="2417400" cy="552996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791" y="464025"/>
            <a:ext cx="4905900" cy="168461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791" y="2217612"/>
            <a:ext cx="2406290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791" y="3324089"/>
            <a:ext cx="2406290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79550" y="2217612"/>
            <a:ext cx="2418141" cy="1047082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79550" y="3324089"/>
            <a:ext cx="2418141" cy="454214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050" y="3515494"/>
            <a:ext cx="4905900" cy="1684613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30" y="161400"/>
            <a:ext cx="1943213" cy="2033640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520" y="973933"/>
            <a:ext cx="2714012" cy="647435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00" y="2614680"/>
            <a:ext cx="1943213" cy="48440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13" y="551988"/>
            <a:ext cx="0" cy="1768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3470" y="464025"/>
            <a:ext cx="713480" cy="7386068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050" y="464025"/>
            <a:ext cx="4142815" cy="738606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050" y="464025"/>
            <a:ext cx="4905900" cy="1684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050" y="2320125"/>
            <a:ext cx="4905900" cy="552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0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150" y="8078070"/>
            <a:ext cx="19197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150" y="8078070"/>
            <a:ext cx="1279800" cy="464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/>
          <p:nvPr/>
        </p:nvCxnSpPr>
        <p:spPr>
          <a:xfrm flipH="1">
            <a:off x="3684905" y="518795"/>
            <a:ext cx="365760" cy="635"/>
          </a:xfrm>
          <a:prstGeom prst="straightConnector1">
            <a:avLst/>
          </a:prstGeom>
          <a:ln w="12700" cap="rnd">
            <a:round/>
            <a:headEnd type="triangl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3684905" y="247015"/>
            <a:ext cx="127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47110" y="2470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47745" y="52133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3545840" y="8058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3683635" y="525780"/>
            <a:ext cx="127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</p:cNvCxnSpPr>
          <p:nvPr/>
        </p:nvCxnSpPr>
        <p:spPr>
          <a:xfrm>
            <a:off x="2554605" y="526415"/>
            <a:ext cx="137160" cy="0"/>
          </a:xfrm>
          <a:prstGeom prst="straightConnector1">
            <a:avLst/>
          </a:prstGeom>
          <a:ln w="12700" cap="rnd"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2685415" y="250190"/>
            <a:ext cx="508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686685" y="250190"/>
            <a:ext cx="365760" cy="0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691765" y="524510"/>
            <a:ext cx="365760" cy="0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695575" y="810260"/>
            <a:ext cx="365760" cy="0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691765" y="530225"/>
            <a:ext cx="5080" cy="27432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3064510" y="408940"/>
            <a:ext cx="483235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3058160" y="133985"/>
            <a:ext cx="487680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smart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425450"/>
            <a:ext cx="208915" cy="2089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25145" y="285750"/>
            <a:ext cx="300990" cy="107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700" b="1"/>
              <a:t>Android</a:t>
            </a:r>
            <a:endParaRPr lang="en-US" altLang="zh-CN" sz="700" b="1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75335" y="534035"/>
            <a:ext cx="347472" cy="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rcpy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2205" y="398145"/>
            <a:ext cx="264160" cy="2641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41095" y="285750"/>
            <a:ext cx="250825" cy="1073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Scrcpy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33755" y="419735"/>
            <a:ext cx="230505" cy="920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600" b="1"/>
              <a:t>视频流</a:t>
            </a:r>
            <a:endParaRPr lang="zh-CN" altLang="en-US" sz="600" b="1"/>
          </a:p>
        </p:txBody>
      </p:sp>
      <p:sp>
        <p:nvSpPr>
          <p:cNvPr id="15" name="Text Box 14"/>
          <p:cNvSpPr txBox="1"/>
          <p:nvPr/>
        </p:nvSpPr>
        <p:spPr>
          <a:xfrm>
            <a:off x="1707515" y="285750"/>
            <a:ext cx="22606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Linux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5" descr="linu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0" y="410210"/>
            <a:ext cx="194310" cy="2317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1396365" y="530225"/>
            <a:ext cx="347472" cy="381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479550" y="424815"/>
            <a:ext cx="180340" cy="920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en-US" altLang="zh-CN" sz="600" b="1"/>
              <a:t>V4L2</a:t>
            </a:r>
            <a:endParaRPr lang="en-US" altLang="zh-CN" sz="600" b="1"/>
          </a:p>
        </p:txBody>
      </p:sp>
      <p:sp>
        <p:nvSpPr>
          <p:cNvPr id="20" name="Text Box 19"/>
          <p:cNvSpPr txBox="1"/>
          <p:nvPr/>
        </p:nvSpPr>
        <p:spPr>
          <a:xfrm>
            <a:off x="2256790" y="285750"/>
            <a:ext cx="34671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OpenCV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1" name="Picture 20" descr="opencv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409575"/>
            <a:ext cx="249555" cy="233045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1933575" y="532130"/>
            <a:ext cx="347472" cy="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1991995" y="421005"/>
            <a:ext cx="230505" cy="920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p>
            <a:pPr algn="ctr"/>
            <a:r>
              <a:rPr lang="zh-CN" altLang="en-US" sz="600" b="1"/>
              <a:t>视频流</a:t>
            </a:r>
            <a:endParaRPr lang="zh-CN" altLang="en-US" sz="600" b="1"/>
          </a:p>
        </p:txBody>
      </p:sp>
      <p:sp>
        <p:nvSpPr>
          <p:cNvPr id="33" name="Text Box 32"/>
          <p:cNvSpPr txBox="1"/>
          <p:nvPr/>
        </p:nvSpPr>
        <p:spPr>
          <a:xfrm>
            <a:off x="3083560" y="247015"/>
            <a:ext cx="44513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PaddleOCR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4" name="Picture 33" descr="PaddleOCR_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0" y="140335"/>
            <a:ext cx="325755" cy="106680"/>
          </a:xfrm>
          <a:prstGeom prst="rect">
            <a:avLst/>
          </a:prstGeom>
        </p:spPr>
      </p:pic>
      <p:pic>
        <p:nvPicPr>
          <p:cNvPr id="35" name="Picture 34" descr="pytorch-logo-dark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8800" y="419735"/>
            <a:ext cx="414655" cy="1016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3131185" y="521335"/>
            <a:ext cx="35052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YOLOv8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8" name="Picture 37" descr="jax_logo_250p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699770"/>
            <a:ext cx="192405" cy="112395"/>
          </a:xfrm>
          <a:prstGeom prst="rect">
            <a:avLst/>
          </a:prstGeom>
        </p:spPr>
      </p:pic>
      <p:sp>
        <p:nvSpPr>
          <p:cNvPr id="39" name="Text Box 38"/>
          <p:cNvSpPr txBox="1"/>
          <p:nvPr/>
        </p:nvSpPr>
        <p:spPr>
          <a:xfrm>
            <a:off x="3178810" y="808990"/>
            <a:ext cx="271145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ResNet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061970" y="694055"/>
            <a:ext cx="483235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3077845" y="8255"/>
            <a:ext cx="472440" cy="125730"/>
          </a:xfrm>
          <a:prstGeom prst="rect">
            <a:avLst/>
          </a:prstGeom>
          <a:noFill/>
        </p:spPr>
        <p:txBody>
          <a:bodyPr wrap="square" lIns="0" tIns="0" rIns="0" bIns="18415" rtlCol="0">
            <a:spAutoFit/>
          </a:bodyPr>
          <a:p>
            <a:pPr algn="ctr"/>
            <a:r>
              <a:rPr lang="zh-CN" altLang="en-US" sz="700" b="1">
                <a:latin typeface="Times New Roman" panose="02020603050405020304" charset="0"/>
                <a:cs typeface="Times New Roman" panose="02020603050405020304" charset="0"/>
              </a:rPr>
              <a:t>计算机视觉</a:t>
            </a:r>
            <a:endParaRPr lang="zh-CN" altLang="en-US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2704465" y="153035"/>
            <a:ext cx="328930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光学文本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703830" y="421005"/>
            <a:ext cx="330835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目标识别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2712720" y="703580"/>
            <a:ext cx="331470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图像分类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3702685" y="413385"/>
            <a:ext cx="330835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感知融合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3" name="Picture 62" descr="androi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3950" y="459740"/>
            <a:ext cx="205105" cy="135255"/>
          </a:xfrm>
          <a:prstGeom prst="rect">
            <a:avLst/>
          </a:prstGeom>
        </p:spPr>
      </p:pic>
      <p:sp>
        <p:nvSpPr>
          <p:cNvPr id="65" name="Text Box 64"/>
          <p:cNvSpPr txBox="1"/>
          <p:nvPr/>
        </p:nvSpPr>
        <p:spPr>
          <a:xfrm>
            <a:off x="4911090" y="352425"/>
            <a:ext cx="25146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</a:rPr>
              <a:t>ADB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4554220" y="519430"/>
            <a:ext cx="365760" cy="635"/>
          </a:xfrm>
          <a:prstGeom prst="straightConnector1">
            <a:avLst/>
          </a:prstGeom>
          <a:ln w="12700" cap="rnd">
            <a:round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1"/>
          <p:nvPr/>
        </p:nvSpPr>
        <p:spPr>
          <a:xfrm>
            <a:off x="4643120" y="413385"/>
            <a:ext cx="187960" cy="920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决策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050665" y="407035"/>
            <a:ext cx="502920" cy="225425"/>
          </a:xfrm>
          <a:prstGeom prst="roundRect">
            <a:avLst>
              <a:gd name="adj" fmla="val 9200"/>
            </a:avLst>
          </a:prstGeom>
          <a:noFill/>
          <a:ln>
            <a:solidFill>
              <a:srgbClr val="F24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8" name="Picture 57" descr="jax_logo_250px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080" y="413385"/>
            <a:ext cx="192405" cy="112395"/>
          </a:xfrm>
          <a:prstGeom prst="rect">
            <a:avLst/>
          </a:prstGeom>
        </p:spPr>
      </p:pic>
      <p:sp>
        <p:nvSpPr>
          <p:cNvPr id="59" name="Text Box 58"/>
          <p:cNvSpPr txBox="1"/>
          <p:nvPr/>
        </p:nvSpPr>
        <p:spPr>
          <a:xfrm>
            <a:off x="4075430" y="522605"/>
            <a:ext cx="455930" cy="107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en-US" altLang="zh-CN" sz="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StARformer</a:t>
            </a:r>
            <a:endParaRPr lang="en-US" altLang="zh-CN" sz="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036185" y="599440"/>
            <a:ext cx="0" cy="37973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680720" y="986155"/>
            <a:ext cx="4355465" cy="2540"/>
          </a:xfrm>
          <a:prstGeom prst="straightConnector1">
            <a:avLst/>
          </a:prstGeom>
          <a:ln w="12700" cap="rnd">
            <a:round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75005" y="671195"/>
            <a:ext cx="0" cy="317500"/>
          </a:xfrm>
          <a:prstGeom prst="straightConnector1">
            <a:avLst/>
          </a:prstGeom>
          <a:ln w="12700" cap="rnd"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73"/>
          <p:cNvSpPr txBox="1"/>
          <p:nvPr/>
        </p:nvSpPr>
        <p:spPr>
          <a:xfrm>
            <a:off x="4831080" y="737870"/>
            <a:ext cx="187960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动作执行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5" name="Text Box 74"/>
          <p:cNvSpPr txBox="1"/>
          <p:nvPr/>
        </p:nvSpPr>
        <p:spPr>
          <a:xfrm>
            <a:off x="699770" y="737870"/>
            <a:ext cx="187960" cy="184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600" b="1">
                <a:latin typeface="Times New Roman" panose="02020603050405020304" charset="0"/>
                <a:cs typeface="Times New Roman" panose="02020603050405020304" charset="0"/>
              </a:rPr>
              <a:t>屏幕点击</a:t>
            </a:r>
            <a:endParaRPr lang="zh-CN" altLang="en-US" sz="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4023360" y="281305"/>
            <a:ext cx="560070" cy="125730"/>
          </a:xfrm>
          <a:prstGeom prst="rect">
            <a:avLst/>
          </a:prstGeom>
          <a:noFill/>
        </p:spPr>
        <p:txBody>
          <a:bodyPr wrap="square" lIns="0" tIns="0" rIns="0" bIns="18415" rtlCol="0">
            <a:spAutoFit/>
          </a:bodyPr>
          <a:p>
            <a:pPr algn="ctr"/>
            <a:r>
              <a:rPr lang="zh-CN" altLang="en-US" sz="700" b="1">
                <a:latin typeface="Times New Roman" panose="02020603050405020304" charset="0"/>
                <a:cs typeface="Times New Roman" panose="02020603050405020304" charset="0"/>
              </a:rPr>
              <a:t>离线强化学习</a:t>
            </a:r>
            <a:endParaRPr lang="zh-CN" altLang="en-US" sz="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Presentation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Arial Black</vt:lpstr>
      <vt:lpstr>Microsoft YaHei</vt:lpstr>
      <vt:lpstr>黑体</vt:lpstr>
      <vt:lpstr>Arial Unicode MS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15</cp:revision>
  <dcterms:created xsi:type="dcterms:W3CDTF">2024-05-24T08:32:51Z</dcterms:created>
  <dcterms:modified xsi:type="dcterms:W3CDTF">2024-05-24T08:32:51Z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