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509" r:id="rId3"/>
    <p:sldId id="517" r:id="rId4"/>
    <p:sldId id="520" r:id="rId5"/>
    <p:sldId id="5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October 6,2021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31789" y="1037968"/>
            <a:ext cx="7574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out when</a:t>
            </a:r>
            <a:r>
              <a:rPr lang="zh-CN" altLang="en-US" dirty="0"/>
              <a:t> </a:t>
            </a:r>
            <a:r>
              <a:rPr lang="en-US" altLang="zh-CN" dirty="0"/>
              <a:t>SATD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Track history of SATD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>
            <a:extLst>
              <a:ext uri="{FF2B5EF4-FFF2-40B4-BE49-F238E27FC236}">
                <a16:creationId xmlns:a16="http://schemas.microsoft.com/office/drawing/2014/main" id="{9F8084EC-E310-4F6D-B9A8-60E676F7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Track history of SATD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2DB5C1-EA5D-4D4D-B784-201DDAD31E9D}"/>
              </a:ext>
            </a:extLst>
          </p:cNvPr>
          <p:cNvSpPr txBox="1"/>
          <p:nvPr/>
        </p:nvSpPr>
        <p:spPr>
          <a:xfrm>
            <a:off x="1031789" y="1037968"/>
            <a:ext cx="7574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Find all branches that contain commits of  code clones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Get logs of commits in each branch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Get all codes that were removed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Check if SATD was removed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Get the commit that SATD was removed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Get the file where SATD is in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Track the history of that file and check if that file is the descendant of </a:t>
            </a:r>
            <a:r>
              <a:rPr lang="en-US" altLang="zh-CN"/>
              <a:t>code clones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Get the author of the commit and the date when it was submitted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Concerns: </a:t>
            </a:r>
          </a:p>
          <a:p>
            <a:r>
              <a:rPr lang="en-US" altLang="zh-CN" dirty="0"/>
              <a:t>Can not tell which SATD it is if there are duplicates. 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61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>
            <a:extLst>
              <a:ext uri="{FF2B5EF4-FFF2-40B4-BE49-F238E27FC236}">
                <a16:creationId xmlns:a16="http://schemas.microsoft.com/office/drawing/2014/main" id="{9F8084EC-E310-4F6D-B9A8-60E676F7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Example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49E9A2-EAB5-4D11-854D-83995C1B50F9}"/>
              </a:ext>
            </a:extLst>
          </p:cNvPr>
          <p:cNvSpPr txBox="1"/>
          <p:nvPr/>
        </p:nvSpPr>
        <p:spPr>
          <a:xfrm>
            <a:off x="1031789" y="1037968"/>
            <a:ext cx="802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project </a:t>
            </a:r>
            <a:r>
              <a:rPr lang="en-US" altLang="zh-CN" dirty="0" err="1"/>
              <a:t>checkstyle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are 272 SATDs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172 SATDs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28 SATDs are removed by author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 average it takes 1018 days to remove a SATD and median is 544 days</a:t>
            </a:r>
          </a:p>
        </p:txBody>
      </p:sp>
    </p:spTree>
    <p:extLst>
      <p:ext uri="{BB962C8B-B14F-4D97-AF65-F5344CB8AC3E}">
        <p14:creationId xmlns:p14="http://schemas.microsoft.com/office/powerpoint/2010/main" val="5236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10BF4B6-99F5-47CF-AABA-3EDD03822BAD}"/>
              </a:ext>
            </a:extLst>
          </p:cNvPr>
          <p:cNvSpPr txBox="1"/>
          <p:nvPr/>
        </p:nvSpPr>
        <p:spPr>
          <a:xfrm>
            <a:off x="960738" y="1120676"/>
            <a:ext cx="6110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Summary of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Hand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65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6078</TotalTime>
  <Words>160</Words>
  <Application>Microsoft Office PowerPoint</Application>
  <PresentationFormat>宽屏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109</cp:revision>
  <dcterms:created xsi:type="dcterms:W3CDTF">2021-06-22T14:33:43Z</dcterms:created>
  <dcterms:modified xsi:type="dcterms:W3CDTF">2021-10-06T12:53:36Z</dcterms:modified>
</cp:coreProperties>
</file>