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509" r:id="rId3"/>
    <p:sldId id="512" r:id="rId4"/>
    <p:sldId id="517" r:id="rId5"/>
    <p:sldId id="518" r:id="rId6"/>
    <p:sldId id="519" r:id="rId7"/>
    <p:sldId id="520" r:id="rId8"/>
    <p:sldId id="52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24982" initials="K" lastIdx="1" clrIdx="0">
    <p:extLst>
      <p:ext uri="{19B8F6BF-5375-455C-9EA6-DF929625EA0E}">
        <p15:presenceInfo xmlns:p15="http://schemas.microsoft.com/office/powerpoint/2012/main" userId="S::K24982@365vip.pro::1e386d3d-eba7-458b-93d7-3330581f8c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66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4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4CE33-14D6-4F12-80C4-CC1E36A19181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8EF7A-98B1-49B0-B23A-E3A68765F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0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EF7EB-3D65-40DA-B2CF-132C84150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31F003-B596-4672-B106-607F39AA5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110CE-AD8B-4DA1-898E-3DB21B1D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80F26-118B-4905-A666-9F565A7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B6F4C-A61E-4EF4-88E0-F3F0DDD0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80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55F7A-A2A2-4BCB-BEF4-777EA3BE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C56852-2545-476F-928E-78859CC1B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E8FDC-5D5A-4518-869E-884C3059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B866A-5863-4DF1-AF20-68290789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6CCB9A-AF84-4A40-82B5-0A54E691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9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724ED0-987D-474B-8D4E-7585A8DC7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C53537-5E24-4CFD-93D4-DC56C8A5F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B9418-1347-4944-AD38-A8AAA047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71102-9522-49EF-9FAB-D5FE2EF9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80484-E4FF-4D75-AB08-4CC453B3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618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1D8601B-7A82-45B9-986B-3C23F668E2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D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9540A6-8EEF-4591-93B7-D5156C2878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CD795C65-151D-4792-BC4F-D6C69213672A}"/>
              </a:ext>
            </a:extLst>
          </p:cNvPr>
          <p:cNvSpPr/>
          <p:nvPr userDrawn="1"/>
        </p:nvSpPr>
        <p:spPr>
          <a:xfrm>
            <a:off x="163286" y="179614"/>
            <a:ext cx="11846379" cy="6474279"/>
          </a:xfrm>
          <a:prstGeom prst="roundRect">
            <a:avLst>
              <a:gd name="adj" fmla="val 4292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ED9E9-5A15-46E2-9CD8-72A782BE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A7910-C2C2-422F-9F38-1D2D45A7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0D0F5-5C54-47C9-B0CB-F6401062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96FE9-1252-49B1-A660-C0D64E21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33E55-DAA0-4355-9BEA-4B0E8898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79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90C5E-EDB4-43E9-8142-BDF896F9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7A408-29CF-4C21-8A9A-1F23152C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2FFA8-78B2-4AA7-9FE7-7D4D2600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6E331-0BE2-4D75-867E-4B8BAD6C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D0F7F-B46F-4B9E-BA0F-6498D761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0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2896D-E709-4725-8ABA-BD1F1420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73EC-8269-4676-862B-73F97E035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C4A756-C0F0-40C7-BB7B-94CB2677D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5B79F9-7189-455C-AF6C-D4B18C18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4DEA8D-349A-4016-9330-3054BFD4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4CF25B-7580-4623-B209-1B326CCE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26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CD973-AF3B-45AF-81BD-49D985F9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71EE0F-229F-41EF-B112-8FE41A029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8B2E87-0E8C-4B2B-BE03-F05B76C25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E16A9E-DC1B-4AA5-A152-9A32C4039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0535F0-018E-4008-8E60-E7F022D61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998D0A-E4DB-49E8-8ECB-A7FC7325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8EE7E6-5306-4D8C-A32B-E66AE3B8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65D86C-739A-4DC5-A26F-68053EE2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48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0CA90-CE22-4A59-9304-0331DF5E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4F5309-ADE1-455C-848F-14DBA922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2E6EA5-767C-4A00-AB85-58D01E27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841BDD-9406-49FA-B76B-CCF8E634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1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037FEF-BEC0-4BB7-ADB4-7FD64B17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048143-1419-4938-A8B2-46C6469D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D5E1EF-05EA-40A8-AC3F-DEC548F1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2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D1887-3FEF-4674-AE53-6FEB2FDE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0B5C4-F2FE-4380-803D-5DF1A7CB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AD869C-0844-45BA-867B-2017A4EF2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11CCCD-747E-4561-824E-5D2BCD3C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5A6F1-D177-4ECD-AEB9-DF4DDE59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B4819-35CF-4CF8-98BE-6067246E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EAE29-64F9-4275-9E25-7F2412EF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BA3EC8-2C92-4AC7-9989-292900DE5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AB3C26-CEC5-4DBB-976C-3B0BFBADB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04835-9022-424A-A04A-96FD408D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DFF344-2149-4F54-AD41-DEF03998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2FDAB-D0A9-4406-92EF-002124A6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1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7922B5-F608-488F-A688-926FB96D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3A2C9E-9D3D-42DA-A68C-7D6FD1C89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E224E-67E6-42DF-8BF3-CDE8F5E90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912C-16E3-47F1-89F2-F8C00CE4BC1C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85020-284C-440F-9787-BB7F4A0E5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B0F5F-DC4D-4B07-BF1D-522C5CFC6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41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C5BC77DC-388C-4B71-9909-C907EE83C8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1711072"/>
            <a:ext cx="12183202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defRPr>
            </a:lvl1pPr>
          </a:lstStyle>
          <a:p>
            <a:r>
              <a:rPr lang="en-US" altLang="zh-CN" sz="4800" dirty="0"/>
              <a:t>Weekly Report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036E557-095B-4040-A776-92F3FD2D7A48}"/>
              </a:ext>
            </a:extLst>
          </p:cNvPr>
          <p:cNvGrpSpPr/>
          <p:nvPr/>
        </p:nvGrpSpPr>
        <p:grpSpPr>
          <a:xfrm>
            <a:off x="3470554" y="4861623"/>
            <a:ext cx="5250889" cy="382068"/>
            <a:chOff x="3548596" y="4873761"/>
            <a:chExt cx="5250889" cy="382068"/>
          </a:xfrm>
        </p:grpSpPr>
        <p:sp>
          <p:nvSpPr>
            <p:cNvPr id="5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  <a:extLst>
                <a:ext uri="{FF2B5EF4-FFF2-40B4-BE49-F238E27FC236}">
                  <a16:creationId xmlns:a16="http://schemas.microsoft.com/office/drawing/2014/main" id="{4D53AA61-2C55-4524-936A-3966A3AFCEA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548596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cs typeface="+mn-ea"/>
                <a:sym typeface="+mn-lt"/>
              </a:endParaRPr>
            </a:p>
          </p:txBody>
        </p:sp>
        <p:sp>
          <p:nvSpPr>
            <p:cNvPr id="6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  <a:extLst>
                <a:ext uri="{FF2B5EF4-FFF2-40B4-BE49-F238E27FC236}">
                  <a16:creationId xmlns:a16="http://schemas.microsoft.com/office/drawing/2014/main" id="{E951AE31-B98C-4079-BF57-2ABB6AE9454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7669932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7F3319C-F12D-40BD-82A2-5F41F56ACF53}"/>
                </a:ext>
              </a:extLst>
            </p:cNvPr>
            <p:cNvSpPr/>
            <p:nvPr/>
          </p:nvSpPr>
          <p:spPr>
            <a:xfrm>
              <a:off x="4314713" y="4873761"/>
              <a:ext cx="3401042" cy="382068"/>
            </a:xfrm>
            <a:prstGeom prst="roundRect">
              <a:avLst>
                <a:gd name="adj" fmla="val 32163"/>
              </a:avLst>
            </a:prstGeom>
            <a:solidFill>
              <a:srgbClr val="335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August 18,2021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09" y="410102"/>
            <a:ext cx="2229366" cy="607415"/>
          </a:xfrm>
          <a:prstGeom prst="rect">
            <a:avLst/>
          </a:prstGeom>
        </p:spPr>
      </p:pic>
      <p:sp>
        <p:nvSpPr>
          <p:cNvPr id="10" name="PA_文本框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3BB1C56E-35AB-4649-8DE9-614682A4A35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470556" y="3667379"/>
            <a:ext cx="525088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Tianyu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Wang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D88855F-70A2-4BA6-A782-7CF6DA243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06E5971C-3831-47A9-B3C5-DDEBA2349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5" y="322124"/>
            <a:ext cx="5941949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Review of Last Meeting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D60797-5BD0-4E59-9C43-0F67C6B59A5C}"/>
              </a:ext>
            </a:extLst>
          </p:cNvPr>
          <p:cNvSpPr txBox="1"/>
          <p:nvPr/>
        </p:nvSpPr>
        <p:spPr>
          <a:xfrm>
            <a:off x="1050324" y="1037968"/>
            <a:ext cx="75746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Completed: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Do the data cleaning from the view of mark down language.</a:t>
            </a:r>
          </a:p>
          <a:p>
            <a:r>
              <a:rPr lang="en-US" altLang="zh-CN" dirty="0"/>
              <a:t>2. Collect message except natural language in pull request.</a:t>
            </a:r>
            <a:r>
              <a:rPr lang="zh-CN" altLang="en-US" dirty="0"/>
              <a:t>（</a:t>
            </a:r>
            <a:r>
              <a:rPr lang="en-US" altLang="zh-CN" dirty="0"/>
              <a:t>part of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 do: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Collect message except natural language in pull request.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Do the preprocessing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232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>
            <a:extLst>
              <a:ext uri="{FF2B5EF4-FFF2-40B4-BE49-F238E27FC236}">
                <a16:creationId xmlns:a16="http://schemas.microsoft.com/office/drawing/2014/main" id="{486D5A08-C731-475C-8CFD-82CE9239C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Collection of pull request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42D79D1-FC6F-4828-824C-EE64E723C229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7" name="椭圆 18">
              <a:extLst>
                <a:ext uri="{FF2B5EF4-FFF2-40B4-BE49-F238E27FC236}">
                  <a16:creationId xmlns:a16="http://schemas.microsoft.com/office/drawing/2014/main" id="{2053ABC5-D50F-4DE4-ADE6-516E94C9A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8DB3674-97B1-472B-A89A-323D8C7E8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19501F8-0615-4EDC-A875-92F4EC1455D3}"/>
              </a:ext>
            </a:extLst>
          </p:cNvPr>
          <p:cNvSpPr txBox="1"/>
          <p:nvPr/>
        </p:nvSpPr>
        <p:spPr>
          <a:xfrm>
            <a:off x="2519680" y="1226244"/>
            <a:ext cx="345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Basic information of pull request: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Created_at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Updated_at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Merged_at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Closed_at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Reviewers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Assignees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Labels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Pojects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Milestone</a:t>
            </a:r>
          </a:p>
          <a:p>
            <a:pPr lvl="1"/>
            <a:r>
              <a:rPr lang="en-US" altLang="zh-CN" dirty="0"/>
              <a:t>Title</a:t>
            </a:r>
          </a:p>
          <a:p>
            <a:pPr lvl="1"/>
            <a:r>
              <a:rPr lang="en-US" altLang="zh-CN" dirty="0"/>
              <a:t>Description</a:t>
            </a:r>
          </a:p>
          <a:p>
            <a:pPr lvl="1"/>
            <a:r>
              <a:rPr lang="en-US" altLang="zh-CN" dirty="0"/>
              <a:t>Creator</a:t>
            </a:r>
          </a:p>
          <a:p>
            <a:pPr lvl="1"/>
            <a:r>
              <a:rPr lang="en-US" altLang="zh-CN" dirty="0" err="1"/>
              <a:t>Created_at</a:t>
            </a:r>
            <a:endParaRPr lang="en-US" altLang="zh-CN" dirty="0"/>
          </a:p>
          <a:p>
            <a:pPr lvl="1"/>
            <a:r>
              <a:rPr lang="en-US" altLang="zh-CN" dirty="0"/>
              <a:t>State</a:t>
            </a:r>
            <a:endParaRPr lang="zh-CN" altLang="en-US" dirty="0"/>
          </a:p>
        </p:txBody>
      </p:sp>
      <p:pic>
        <p:nvPicPr>
          <p:cNvPr id="23" name="图片 22" descr="图形用户界面, 文本, 应用程序&#10;&#10;描述已自动生成">
            <a:extLst>
              <a:ext uri="{FF2B5EF4-FFF2-40B4-BE49-F238E27FC236}">
                <a16:creationId xmlns:a16="http://schemas.microsoft.com/office/drawing/2014/main" id="{18F813AC-492F-4AC9-BCB9-1E0B23E8D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2" y="629899"/>
            <a:ext cx="2082798" cy="574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6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8EC9DFB-2564-42FB-A770-D813686F7080}"/>
              </a:ext>
            </a:extLst>
          </p:cNvPr>
          <p:cNvSpPr txBox="1"/>
          <p:nvPr/>
        </p:nvSpPr>
        <p:spPr>
          <a:xfrm>
            <a:off x="1337945" y="1499878"/>
            <a:ext cx="2611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Created_at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author_association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State('APPROVED', 'CHANGES_REQUESTED', 'COMMENTED', 'DISMISSED’)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Issues_event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Timeline_event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Reactions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ED4D0C48-98D1-4A40-A1F4-BF3BE0BEA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720" y="2507313"/>
            <a:ext cx="2154869" cy="1673090"/>
          </a:xfrm>
          <a:prstGeom prst="rect">
            <a:avLst/>
          </a:prstGeom>
        </p:spPr>
      </p:pic>
      <p:sp>
        <p:nvSpPr>
          <p:cNvPr id="7" name="矩形 30">
            <a:extLst>
              <a:ext uri="{FF2B5EF4-FFF2-40B4-BE49-F238E27FC236}">
                <a16:creationId xmlns:a16="http://schemas.microsoft.com/office/drawing/2014/main" id="{C3A0BE10-C144-4D88-8727-D75729140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Conversation in pull request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D63704F-8C31-48D3-B0F2-8BE21C809EB5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9" name="椭圆 18">
              <a:extLst>
                <a:ext uri="{FF2B5EF4-FFF2-40B4-BE49-F238E27FC236}">
                  <a16:creationId xmlns:a16="http://schemas.microsoft.com/office/drawing/2014/main" id="{F2BEDB0B-E38D-4227-AD0A-8D64004CC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4AE6DDA-9AE3-4F97-99C0-E284D641B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DE24C931-C82E-4240-BAB2-E3104AD9C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720" y="1499878"/>
            <a:ext cx="4913947" cy="56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2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E35B3A5B-0188-41DE-A746-D757A76B4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Commits in pull request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2424392-471A-4E66-8A93-4F4FCB9A1FA7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4" name="椭圆 18">
              <a:extLst>
                <a:ext uri="{FF2B5EF4-FFF2-40B4-BE49-F238E27FC236}">
                  <a16:creationId xmlns:a16="http://schemas.microsoft.com/office/drawing/2014/main" id="{1AC0CF5F-6572-4869-B91E-398E3EAE1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08EB4F5-43F4-4885-AD98-926F03C45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FE367684-66B1-4C9E-86A3-DB7B7BA234C6}"/>
              </a:ext>
            </a:extLst>
          </p:cNvPr>
          <p:cNvSpPr txBox="1"/>
          <p:nvPr/>
        </p:nvSpPr>
        <p:spPr>
          <a:xfrm>
            <a:off x="1337945" y="1499878"/>
            <a:ext cx="2611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Created_at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Author_association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Commit_id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Path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position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  <p:pic>
        <p:nvPicPr>
          <p:cNvPr id="8" name="图片 7" descr="文本&#10;&#10;中度可信度描述已自动生成">
            <a:extLst>
              <a:ext uri="{FF2B5EF4-FFF2-40B4-BE49-F238E27FC236}">
                <a16:creationId xmlns:a16="http://schemas.microsoft.com/office/drawing/2014/main" id="{08208B48-46A4-474C-820B-81D662F5B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20" y="1587508"/>
            <a:ext cx="6936429" cy="442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4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E35B3A5B-0188-41DE-A746-D757A76B4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Checks in pull request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2424392-471A-4E66-8A93-4F4FCB9A1FA7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4" name="椭圆 18">
              <a:extLst>
                <a:ext uri="{FF2B5EF4-FFF2-40B4-BE49-F238E27FC236}">
                  <a16:creationId xmlns:a16="http://schemas.microsoft.com/office/drawing/2014/main" id="{1AC0CF5F-6572-4869-B91E-398E3EAE1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08EB4F5-43F4-4885-AD98-926F03C45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pic>
        <p:nvPicPr>
          <p:cNvPr id="9" name="图片 8" descr="图形用户界面, 应用程序&#10;&#10;描述已自动生成">
            <a:extLst>
              <a:ext uri="{FF2B5EF4-FFF2-40B4-BE49-F238E27FC236}">
                <a16:creationId xmlns:a16="http://schemas.microsoft.com/office/drawing/2014/main" id="{B05CF596-06DA-44C4-B743-2A3AC68B88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37" r="166"/>
          <a:stretch/>
        </p:blipFill>
        <p:spPr>
          <a:xfrm>
            <a:off x="3457574" y="1275069"/>
            <a:ext cx="5069841" cy="473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3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E35B3A5B-0188-41DE-A746-D757A76B4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File change in pull request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2424392-471A-4E66-8A93-4F4FCB9A1FA7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4" name="椭圆 18">
              <a:extLst>
                <a:ext uri="{FF2B5EF4-FFF2-40B4-BE49-F238E27FC236}">
                  <a16:creationId xmlns:a16="http://schemas.microsoft.com/office/drawing/2014/main" id="{1AC0CF5F-6572-4869-B91E-398E3EAE1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08EB4F5-43F4-4885-AD98-926F03C45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6162026B-F8D7-4128-9314-29B96FBB6E8E}"/>
              </a:ext>
            </a:extLst>
          </p:cNvPr>
          <p:cNvSpPr txBox="1"/>
          <p:nvPr/>
        </p:nvSpPr>
        <p:spPr>
          <a:xfrm>
            <a:off x="1337945" y="1499878"/>
            <a:ext cx="2611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File_name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status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Additions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Commit_id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deletions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changes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patch</a:t>
            </a:r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  <p:pic>
        <p:nvPicPr>
          <p:cNvPr id="8" name="图片 7" descr="图形用户界面, 文本, 应用程序&#10;&#10;描述已自动生成">
            <a:extLst>
              <a:ext uri="{FF2B5EF4-FFF2-40B4-BE49-F238E27FC236}">
                <a16:creationId xmlns:a16="http://schemas.microsoft.com/office/drawing/2014/main" id="{26DC3BF1-0062-46F3-B352-01561CA45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428" y="1368169"/>
            <a:ext cx="6923627" cy="461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7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A2CAB83C-B87A-483A-A397-96F2DB662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Preprocessing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71E280C-7750-488A-85A9-694E0C7BD6F5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4" name="椭圆 18">
              <a:extLst>
                <a:ext uri="{FF2B5EF4-FFF2-40B4-BE49-F238E27FC236}">
                  <a16:creationId xmlns:a16="http://schemas.microsoft.com/office/drawing/2014/main" id="{25A3E03C-8B42-4A78-891B-81835717D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493A735-B505-480E-8734-9EB3BB6F2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7E7904A2-E228-488C-8076-0BD53F69EA17}"/>
              </a:ext>
            </a:extLst>
          </p:cNvPr>
          <p:cNvSpPr txBox="1"/>
          <p:nvPr/>
        </p:nvSpPr>
        <p:spPr>
          <a:xfrm>
            <a:off x="1260231" y="1611923"/>
            <a:ext cx="87981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Remove </a:t>
            </a:r>
            <a:r>
              <a:rPr lang="en-US" altLang="zh-CN" dirty="0" err="1"/>
              <a:t>stopwords</a:t>
            </a:r>
            <a:r>
              <a:rPr lang="en-US" altLang="zh-CN" dirty="0"/>
              <a:t>(1%most common words)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Remove none English words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Remove numbers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Remove punctuation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Lemmatization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Spelling check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BA9B15-009B-4D45-A118-25783872F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204" y="2754752"/>
            <a:ext cx="5564214" cy="325869"/>
          </a:xfrm>
          <a:prstGeom prst="rect">
            <a:avLst/>
          </a:prstGeom>
        </p:spPr>
      </p:pic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0983201E-936D-4D92-861B-59B1089A8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085" y="3429000"/>
            <a:ext cx="74104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9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2803</TotalTime>
  <Words>179</Words>
  <Application>Microsoft Office PowerPoint</Application>
  <PresentationFormat>宽屏</PresentationFormat>
  <Paragraphs>63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迷你简菱心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夏令营自我介绍</dc:title>
  <dc:creator>王 天宇</dc:creator>
  <cp:lastModifiedBy>K24982</cp:lastModifiedBy>
  <cp:revision>62</cp:revision>
  <dcterms:created xsi:type="dcterms:W3CDTF">2021-06-22T14:33:43Z</dcterms:created>
  <dcterms:modified xsi:type="dcterms:W3CDTF">2021-08-18T15:19:03Z</dcterms:modified>
</cp:coreProperties>
</file>