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509" r:id="rId3"/>
    <p:sldId id="513" r:id="rId4"/>
    <p:sldId id="517" r:id="rId5"/>
    <p:sldId id="518" r:id="rId6"/>
    <p:sldId id="519" r:id="rId7"/>
    <p:sldId id="520" r:id="rId8"/>
    <p:sldId id="521" r:id="rId9"/>
    <p:sldId id="5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August 25,2021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Collection of pull request(except checks)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Preprocessing of the data</a:t>
            </a:r>
          </a:p>
          <a:p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Topic modeling on commit message, code comment and pull request</a:t>
            </a:r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9D81EF-DABC-4180-BF43-B16CDABE2C23}"/>
              </a:ext>
            </a:extLst>
          </p:cNvPr>
          <p:cNvSpPr txBox="1"/>
          <p:nvPr/>
        </p:nvSpPr>
        <p:spPr>
          <a:xfrm>
            <a:off x="1117600" y="1657874"/>
            <a:ext cx="90198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Topic #0: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test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fix</a:t>
            </a:r>
            <a:r>
              <a:rPr lang="en-US" altLang="zh-CN" sz="1600" dirty="0"/>
              <a:t> this the </a:t>
            </a:r>
            <a:r>
              <a:rPr lang="en-US" altLang="zh-CN" sz="1600" dirty="0">
                <a:solidFill>
                  <a:srgbClr val="FF0000"/>
                </a:solidFill>
              </a:rPr>
              <a:t>change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commit</a:t>
            </a:r>
            <a:r>
              <a:rPr lang="en-US" altLang="zh-CN" sz="1600" dirty="0"/>
              <a:t> stream run unit also</a:t>
            </a:r>
          </a:p>
          <a:p>
            <a:r>
              <a:rPr lang="en-US" altLang="zh-CN" sz="1600" dirty="0"/>
              <a:t>Topic #1:</a:t>
            </a:r>
          </a:p>
          <a:p>
            <a:r>
              <a:rPr lang="en-US" altLang="zh-CN" sz="1600" dirty="0"/>
              <a:t>use this the also result make write store read data</a:t>
            </a:r>
          </a:p>
          <a:p>
            <a:r>
              <a:rPr lang="en-US" altLang="zh-CN" sz="1600" dirty="0"/>
              <a:t>Topic #2: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added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commit</a:t>
            </a:r>
            <a:r>
              <a:rPr lang="en-US" altLang="zh-CN" sz="1600" dirty="0"/>
              <a:t> server initial rest client user load example</a:t>
            </a:r>
          </a:p>
          <a:p>
            <a:r>
              <a:rPr lang="en-US" altLang="zh-CN" sz="1600" dirty="0"/>
              <a:t>Topic #3: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merge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branch</a:t>
            </a:r>
            <a:r>
              <a:rPr lang="en-US" altLang="zh-CN" sz="1600" dirty="0"/>
              <a:t> trunk master </a:t>
            </a:r>
            <a:r>
              <a:rPr lang="en-US" altLang="zh-CN" sz="1600" dirty="0">
                <a:solidFill>
                  <a:srgbClr val="FF0000"/>
                </a:solidFill>
              </a:rPr>
              <a:t>upgrade</a:t>
            </a:r>
            <a:r>
              <a:rPr lang="en-US" altLang="zh-CN" sz="1600" dirty="0"/>
              <a:t> new git broken split internal</a:t>
            </a:r>
          </a:p>
          <a:p>
            <a:r>
              <a:rPr lang="en-US" altLang="zh-CN" sz="1600" dirty="0"/>
              <a:t>Topic #4: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class new version </a:t>
            </a:r>
            <a:r>
              <a:rPr lang="en-US" altLang="zh-CN" sz="1600" dirty="0">
                <a:solidFill>
                  <a:srgbClr val="FF0000"/>
                </a:solidFill>
              </a:rPr>
              <a:t>move</a:t>
            </a:r>
            <a:r>
              <a:rPr lang="en-US" altLang="zh-CN" sz="1600" dirty="0"/>
              <a:t> code package implement get interface</a:t>
            </a:r>
          </a:p>
          <a:p>
            <a:r>
              <a:rPr lang="en-US" altLang="zh-CN" sz="1600" dirty="0"/>
              <a:t>Topic #5: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added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fixed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remove</a:t>
            </a:r>
            <a:r>
              <a:rPr lang="en-US" altLang="zh-CN" sz="1600" dirty="0"/>
              <a:t> code </a:t>
            </a:r>
            <a:r>
              <a:rPr lang="en-US" altLang="zh-CN" sz="1600" dirty="0">
                <a:solidFill>
                  <a:srgbClr val="FF0000"/>
                </a:solidFill>
              </a:rPr>
              <a:t>removed</a:t>
            </a:r>
            <a:r>
              <a:rPr lang="en-US" altLang="zh-CN" sz="1600" dirty="0"/>
              <a:t> cleanup bug unused minor issue</a:t>
            </a:r>
          </a:p>
          <a:p>
            <a:r>
              <a:rPr lang="en-US" altLang="zh-CN" sz="1600" dirty="0"/>
              <a:t>Topic #6: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request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pull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merge</a:t>
            </a:r>
            <a:r>
              <a:rPr lang="en-US" altLang="zh-CN" sz="1600" dirty="0"/>
              <a:t> close state check exception cluster transaction message</a:t>
            </a:r>
          </a:p>
          <a:p>
            <a:r>
              <a:rPr lang="en-US" altLang="zh-CN" sz="1600" dirty="0"/>
              <a:t>Topic #7:</a:t>
            </a:r>
          </a:p>
          <a:p>
            <a:r>
              <a:rPr lang="en-US" altLang="zh-CN" sz="1600" dirty="0"/>
              <a:t>index formerly work log message make file error sort folder</a:t>
            </a:r>
          </a:p>
          <a:p>
            <a:r>
              <a:rPr lang="en-US" altLang="zh-CN" sz="1600" dirty="0"/>
              <a:t>Topic #8:</a:t>
            </a:r>
          </a:p>
          <a:p>
            <a:r>
              <a:rPr lang="en-US" altLang="zh-CN" sz="1600" dirty="0"/>
              <a:t>query name use value filter string search instead format type</a:t>
            </a:r>
          </a:p>
          <a:p>
            <a:r>
              <a:rPr lang="en-US" altLang="zh-CN" sz="1600" dirty="0"/>
              <a:t>Topic #9: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fix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update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test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remove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en-US" altLang="zh-CN" sz="1600" dirty="0"/>
              <a:t> review address bug null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CC62DC-19FF-47BD-92A5-FA2392645AF3}"/>
              </a:ext>
            </a:extLst>
          </p:cNvPr>
          <p:cNvSpPr txBox="1"/>
          <p:nvPr/>
        </p:nvSpPr>
        <p:spPr>
          <a:xfrm>
            <a:off x="1344837" y="1011543"/>
            <a:ext cx="825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"test","fix","change","commit","remove","add","merge","branch","upgrade","move","added“</a:t>
            </a:r>
            <a:r>
              <a:rPr lang="en-US" altLang="zh-CN" dirty="0"/>
              <a:t>,</a:t>
            </a:r>
            <a:r>
              <a:rPr lang="zh-CN" altLang="en-US" dirty="0"/>
              <a:t> "fixed","pull“</a:t>
            </a:r>
            <a:r>
              <a:rPr lang="en-US" altLang="zh-CN" dirty="0"/>
              <a:t>,</a:t>
            </a:r>
            <a:r>
              <a:rPr lang="zh-CN" altLang="en-US" dirty="0"/>
              <a:t>"request"</a:t>
            </a:r>
          </a:p>
        </p:txBody>
      </p:sp>
    </p:spTree>
    <p:extLst>
      <p:ext uri="{BB962C8B-B14F-4D97-AF65-F5344CB8AC3E}">
        <p14:creationId xmlns:p14="http://schemas.microsoft.com/office/powerpoint/2010/main" val="2964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EAB529-FDDA-47C8-B54E-FEF37247926A}"/>
              </a:ext>
            </a:extLst>
          </p:cNvPr>
          <p:cNvSpPr txBox="1"/>
          <p:nvPr/>
        </p:nvSpPr>
        <p:spPr>
          <a:xfrm>
            <a:off x="1038577" y="920621"/>
            <a:ext cx="101148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Topic #</a:t>
            </a:r>
            <a:r>
              <a:rPr lang="en-US" altLang="zh-CN" sz="1600" dirty="0"/>
              <a:t>0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use class remove </a:t>
            </a:r>
            <a:r>
              <a:rPr lang="en-US" altLang="zh-CN" sz="1600" dirty="0">
                <a:solidFill>
                  <a:srgbClr val="FF0000"/>
                </a:solidFill>
              </a:rPr>
              <a:t>fix</a:t>
            </a:r>
            <a:r>
              <a:rPr lang="en-US" altLang="zh-CN" sz="1600" dirty="0"/>
              <a:t> code </a:t>
            </a:r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en-US" altLang="zh-CN" sz="1600" dirty="0"/>
              <a:t> new this test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1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/>
              <a:t>use this the memory write also data make new read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2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fix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test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remove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update</a:t>
            </a:r>
            <a:r>
              <a:rPr lang="en-US" altLang="zh-CN" sz="1600" dirty="0"/>
              <a:t> address use code review support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3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/>
              <a:t>this index the use 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commit</a:t>
            </a:r>
            <a:r>
              <a:rPr lang="en-US" altLang="zh-CN" sz="1600" dirty="0"/>
              <a:t> also a new test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4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/>
              <a:t>index this store transaction log would use the one file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5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/>
              <a:t>the channel result use 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this motivation close stream write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6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added</a:t>
            </a:r>
            <a:r>
              <a:rPr lang="en-US" altLang="zh-CN" sz="1600" dirty="0"/>
              <a:t> class new use 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test </a:t>
            </a:r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en-US" altLang="zh-CN" sz="1600" dirty="0"/>
              <a:t> this code work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7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added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fixed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en-US" altLang="zh-CN" sz="1600" dirty="0"/>
              <a:t> issue new </a:t>
            </a:r>
            <a:r>
              <a:rPr lang="en-US" altLang="zh-CN" sz="1600" dirty="0">
                <a:solidFill>
                  <a:srgbClr val="FF0000"/>
                </a:solidFill>
              </a:rPr>
              <a:t>fix</a:t>
            </a:r>
            <a:r>
              <a:rPr lang="en-US" altLang="zh-CN" sz="1600" dirty="0"/>
              <a:t> message list show block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8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/>
              <a:t>value name string filter query true range search false see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9</a:t>
            </a:r>
            <a:r>
              <a:rPr lang="zh-CN" altLang="en-US" sz="1600" dirty="0"/>
              <a:t>: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merge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commit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request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pull</a:t>
            </a:r>
            <a:r>
              <a:rPr lang="en-US" altLang="zh-CN" sz="1600" dirty="0"/>
              <a:t> date </a:t>
            </a:r>
            <a:r>
              <a:rPr lang="en-US" altLang="zh-CN" sz="1600" dirty="0">
                <a:solidFill>
                  <a:srgbClr val="FF0000"/>
                </a:solidFill>
              </a:rPr>
              <a:t>branch</a:t>
            </a:r>
            <a:r>
              <a:rPr lang="en-US" altLang="zh-CN" sz="1600" dirty="0"/>
              <a:t> author lee add fix</a:t>
            </a: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7589CB00-C60E-4A4A-8976-CD21435C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Using </a:t>
            </a:r>
            <a:r>
              <a:rPr lang="en-US" altLang="zh-CN" dirty="0" err="1">
                <a:solidFill>
                  <a:srgbClr val="325B7F"/>
                </a:solidFill>
                <a:cs typeface="+mn-ea"/>
              </a:rPr>
              <a:t>Biterm</a:t>
            </a:r>
            <a:r>
              <a:rPr lang="en-US" altLang="zh-CN" dirty="0">
                <a:solidFill>
                  <a:srgbClr val="325B7F"/>
                </a:solidFill>
                <a:cs typeface="+mn-ea"/>
              </a:rPr>
              <a:t> Topic Modelling </a:t>
            </a:r>
          </a:p>
        </p:txBody>
      </p:sp>
    </p:spTree>
    <p:extLst>
      <p:ext uri="{BB962C8B-B14F-4D97-AF65-F5344CB8AC3E}">
        <p14:creationId xmlns:p14="http://schemas.microsoft.com/office/powerpoint/2010/main" val="27211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code comment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43DDC2-9E3A-4B5D-8471-318E01BCB43C}"/>
              </a:ext>
            </a:extLst>
          </p:cNvPr>
          <p:cNvSpPr txBox="1"/>
          <p:nvPr/>
        </p:nvSpPr>
        <p:spPr>
          <a:xfrm>
            <a:off x="934586" y="1178586"/>
            <a:ext cx="1060026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Topic #0:</a:t>
            </a:r>
          </a:p>
          <a:p>
            <a:r>
              <a:rPr lang="zh-CN" altLang="en-US" sz="1600" dirty="0"/>
              <a:t>when id then given agent page node start time trace</a:t>
            </a:r>
          </a:p>
          <a:p>
            <a:r>
              <a:rPr lang="zh-CN" altLang="en-US" sz="1600" dirty="0"/>
              <a:t>Topic #1:</a:t>
            </a:r>
          </a:p>
          <a:p>
            <a:r>
              <a:rPr lang="zh-CN" altLang="en-US" sz="1600" dirty="0"/>
              <a:t>this method the make sure request run want change bit</a:t>
            </a:r>
          </a:p>
          <a:p>
            <a:r>
              <a:rPr lang="zh-CN" altLang="en-US" sz="1600" dirty="0"/>
              <a:t>Topic #2:</a:t>
            </a:r>
          </a:p>
          <a:p>
            <a:r>
              <a:rPr lang="zh-CN" altLang="en-US" sz="1600" dirty="0"/>
              <a:t>find constant null name exception throw check id set the</a:t>
            </a:r>
          </a:p>
          <a:p>
            <a:r>
              <a:rPr lang="zh-CN" altLang="en-US" sz="1600" dirty="0"/>
              <a:t>Topic #3:</a:t>
            </a:r>
          </a:p>
          <a:p>
            <a:r>
              <a:rPr lang="zh-CN" altLang="en-US" sz="1600" dirty="0"/>
              <a:t>observable source result item function second first apply aggregation give</a:t>
            </a:r>
          </a:p>
          <a:p>
            <a:r>
              <a:rPr lang="zh-CN" altLang="en-US" sz="1600" dirty="0"/>
              <a:t>Topic #4:</a:t>
            </a:r>
          </a:p>
          <a:p>
            <a:r>
              <a:rPr lang="zh-CN" altLang="en-US" sz="1600" dirty="0"/>
              <a:t>thread use long key query server realm wait block start</a:t>
            </a:r>
          </a:p>
          <a:p>
            <a:r>
              <a:rPr lang="zh-CN" altLang="en-US" sz="1600" dirty="0"/>
              <a:t>Topic #5:</a:t>
            </a:r>
            <a:endParaRPr lang="zh-CN" altLang="en-US" sz="1600" b="1" dirty="0"/>
          </a:p>
          <a:p>
            <a:r>
              <a:rPr lang="zh-CN" altLang="en-US" sz="1600" dirty="0"/>
              <a:t>row index column sort scroll escalator cell remove element add</a:t>
            </a:r>
          </a:p>
          <a:p>
            <a:r>
              <a:rPr lang="zh-CN" altLang="en-US" sz="1600" dirty="0"/>
              <a:t>Topic #6:</a:t>
            </a:r>
          </a:p>
          <a:p>
            <a:r>
              <a:rPr lang="zh-CN" altLang="en-US" sz="1600" dirty="0"/>
              <a:t>data type give test shape end input code provide want</a:t>
            </a:r>
          </a:p>
          <a:p>
            <a:r>
              <a:rPr lang="zh-CN" altLang="en-US" sz="1600" dirty="0"/>
              <a:t>Topic #7:</a:t>
            </a:r>
          </a:p>
          <a:p>
            <a:r>
              <a:rPr lang="zh-CN" altLang="en-US" sz="1600" dirty="0"/>
              <a:t>array shape dimension along index vector result order new number</a:t>
            </a:r>
          </a:p>
          <a:p>
            <a:r>
              <a:rPr lang="zh-CN" altLang="en-US" sz="1600" dirty="0"/>
              <a:t>Topic #8:</a:t>
            </a:r>
          </a:p>
          <a:p>
            <a:r>
              <a:rPr lang="zh-CN" altLang="en-US" sz="1600" dirty="0"/>
              <a:t>check construct indent creature type state stream send verify level</a:t>
            </a:r>
          </a:p>
          <a:p>
            <a:r>
              <a:rPr lang="zh-CN" altLang="en-US" sz="1600" dirty="0"/>
              <a:t>Topic #9:</a:t>
            </a:r>
          </a:p>
          <a:p>
            <a:r>
              <a:rPr lang="zh-CN" altLang="en-US" sz="1600" dirty="0"/>
              <a:t>file value get line ignore create read data write table</a:t>
            </a:r>
          </a:p>
        </p:txBody>
      </p:sp>
    </p:spTree>
    <p:extLst>
      <p:ext uri="{BB962C8B-B14F-4D97-AF65-F5344CB8AC3E}">
        <p14:creationId xmlns:p14="http://schemas.microsoft.com/office/powerpoint/2010/main" val="33122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A81354-403C-47CD-8A12-F93C2F8EDFE1}"/>
              </a:ext>
            </a:extLst>
          </p:cNvPr>
          <p:cNvSpPr txBox="1"/>
          <p:nvPr/>
        </p:nvSpPr>
        <p:spPr>
          <a:xfrm>
            <a:off x="1241778" y="1010441"/>
            <a:ext cx="9347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Topic #</a:t>
            </a:r>
            <a:r>
              <a:rPr lang="en-US" altLang="zh-CN" sz="1600" dirty="0"/>
              <a:t>0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this method set the use one value true read if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1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row index scroll escalator column cell element dom width height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2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shape array a index dimension along give method stride he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3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find constant null id name exception throw the set agent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4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observable source function item result second first apply aggregation third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5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data file line when a then given provide test input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6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thread query make sure realm need wait run task id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7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indent request operation notify this server method use connection type</a:t>
            </a:r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8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check long node default value constructor insertion string a simpl</a:t>
            </a:r>
            <a:r>
              <a:rPr lang="en-US" altLang="zh-CN" sz="1600" dirty="0"/>
              <a:t>e</a:t>
            </a:r>
            <a:endParaRPr lang="zh-CN" altLang="en-US" sz="1600" dirty="0"/>
          </a:p>
          <a:p>
            <a:r>
              <a:rPr lang="zh-CN" altLang="en-US" sz="1600" dirty="0"/>
              <a:t>Topic #</a:t>
            </a:r>
            <a:r>
              <a:rPr lang="en-US" altLang="zh-CN" sz="1600" dirty="0"/>
              <a:t>9</a:t>
            </a:r>
            <a:r>
              <a:rPr lang="zh-CN" altLang="en-US" sz="1600" dirty="0"/>
              <a:t>:</a:t>
            </a:r>
          </a:p>
          <a:p>
            <a:r>
              <a:rPr lang="zh-CN" altLang="en-US" sz="1600" dirty="0"/>
              <a:t>a creature result precision target step put by battlefield alpha</a:t>
            </a: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9B3082C0-C5C8-4728-BE33-0AC48CF5A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Using </a:t>
            </a:r>
            <a:r>
              <a:rPr lang="en-US" altLang="zh-CN" dirty="0" err="1">
                <a:solidFill>
                  <a:srgbClr val="325B7F"/>
                </a:solidFill>
                <a:cs typeface="+mn-ea"/>
              </a:rPr>
              <a:t>Biterm</a:t>
            </a:r>
            <a:r>
              <a:rPr lang="en-US" altLang="zh-CN" dirty="0">
                <a:solidFill>
                  <a:srgbClr val="325B7F"/>
                </a:solidFill>
                <a:cs typeface="+mn-ea"/>
              </a:rPr>
              <a:t> Topic Modelling </a:t>
            </a:r>
          </a:p>
        </p:txBody>
      </p:sp>
    </p:spTree>
    <p:extLst>
      <p:ext uri="{BB962C8B-B14F-4D97-AF65-F5344CB8AC3E}">
        <p14:creationId xmlns:p14="http://schemas.microsoft.com/office/powerpoint/2010/main" val="26923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EFA5F6-0600-4D96-BF46-7D24D7065C92}"/>
              </a:ext>
            </a:extLst>
          </p:cNvPr>
          <p:cNvSpPr txBox="1"/>
          <p:nvPr/>
        </p:nvSpPr>
        <p:spPr>
          <a:xfrm>
            <a:off x="1343378" y="920621"/>
            <a:ext cx="950524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Topic #0:</a:t>
            </a:r>
          </a:p>
          <a:p>
            <a:r>
              <a:rPr lang="zh-CN" altLang="en-US" sz="1600" dirty="0"/>
              <a:t>index use store need instead also cache make like transaction</a:t>
            </a:r>
          </a:p>
          <a:p>
            <a:r>
              <a:rPr lang="zh-CN" altLang="en-US" sz="1600" dirty="0"/>
              <a:t>Topic #1:</a:t>
            </a:r>
          </a:p>
          <a:p>
            <a:r>
              <a:rPr lang="zh-CN" altLang="en-US" sz="1600" dirty="0"/>
              <a:t>work get also use code </a:t>
            </a:r>
            <a:r>
              <a:rPr lang="zh-CN" altLang="en-US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/>
              <a:t> need file new one</a:t>
            </a:r>
          </a:p>
          <a:p>
            <a:r>
              <a:rPr lang="zh-CN" altLang="en-US" sz="1600" dirty="0"/>
              <a:t>Topic #2:</a:t>
            </a:r>
          </a:p>
          <a:p>
            <a:r>
              <a:rPr lang="zh-CN" altLang="en-US" sz="1600" dirty="0"/>
              <a:t>variable use color define line like everywhere via else order</a:t>
            </a:r>
          </a:p>
          <a:p>
            <a:r>
              <a:rPr lang="zh-CN" altLang="en-US" sz="1600" dirty="0"/>
              <a:t>Topic #3:</a:t>
            </a:r>
          </a:p>
          <a:p>
            <a:r>
              <a:rPr lang="zh-CN" altLang="en-US" sz="1600" dirty="0"/>
              <a:t>think time task druid thread query </a:t>
            </a:r>
            <a:r>
              <a:rPr lang="zh-CN" altLang="en-US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/>
              <a:t> segment use </a:t>
            </a:r>
            <a:r>
              <a:rPr lang="zh-CN" altLang="en-US" sz="1600" dirty="0">
                <a:solidFill>
                  <a:srgbClr val="FF0000"/>
                </a:solidFill>
              </a:rPr>
              <a:t>set</a:t>
            </a:r>
          </a:p>
          <a:p>
            <a:r>
              <a:rPr lang="zh-CN" altLang="en-US" sz="1600" dirty="0"/>
              <a:t>Topic #4:</a:t>
            </a:r>
          </a:p>
          <a:p>
            <a:r>
              <a:rPr lang="zh-CN" altLang="en-US" sz="1600" dirty="0"/>
              <a:t>file raw liner status late </a:t>
            </a:r>
            <a:r>
              <a:rPr lang="zh-CN" altLang="en-US" sz="1600" dirty="0">
                <a:solidFill>
                  <a:srgbClr val="FF0000"/>
                </a:solidFill>
              </a:rPr>
              <a:t>review</a:t>
            </a:r>
            <a:r>
              <a:rPr lang="zh-CN" altLang="en-US" sz="1600" dirty="0"/>
              <a:t> previously reviewable revision unresolved</a:t>
            </a:r>
          </a:p>
          <a:p>
            <a:r>
              <a:rPr lang="zh-CN" altLang="en-US" sz="1600" dirty="0"/>
              <a:t>Topic #5:</a:t>
            </a:r>
          </a:p>
          <a:p>
            <a:r>
              <a:rPr lang="zh-CN" altLang="en-US" sz="1600" dirty="0"/>
              <a:t>think use like method make </a:t>
            </a:r>
            <a:r>
              <a:rPr lang="zh-CN" altLang="en-US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/>
              <a:t> code need also class</a:t>
            </a:r>
          </a:p>
          <a:p>
            <a:r>
              <a:rPr lang="zh-CN" altLang="en-US" sz="1600" dirty="0"/>
              <a:t>Topic #6: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test</a:t>
            </a:r>
            <a:r>
              <a:rPr lang="zh-CN" altLang="en-US" sz="1600" dirty="0"/>
              <a:t> coverage do done master file </a:t>
            </a:r>
            <a:r>
              <a:rPr lang="zh-CN" altLang="en-US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/>
              <a:t> read tool one</a:t>
            </a:r>
          </a:p>
          <a:p>
            <a:r>
              <a:rPr lang="zh-CN" altLang="en-US" sz="1600" dirty="0"/>
              <a:t>Topic #7: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test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remove</a:t>
            </a:r>
            <a:r>
              <a:rPr lang="zh-CN" altLang="en-US" sz="1600" dirty="0"/>
              <a:t> realm use change fix exception code class</a:t>
            </a:r>
          </a:p>
          <a:p>
            <a:r>
              <a:rPr lang="zh-CN" altLang="en-US" sz="1600" dirty="0"/>
              <a:t>Topic #8:</a:t>
            </a:r>
          </a:p>
          <a:p>
            <a:r>
              <a:rPr lang="zh-CN" altLang="en-US" sz="1600" dirty="0"/>
              <a:t>shape build protocol run requester server she compression link access</a:t>
            </a:r>
          </a:p>
          <a:p>
            <a:r>
              <a:rPr lang="zh-CN" altLang="en-US" sz="1600" dirty="0"/>
              <a:t>Topic #9: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pull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please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request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fix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merge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test</a:t>
            </a:r>
            <a:r>
              <a:rPr lang="zh-CN" altLang="en-US" sz="1600" dirty="0"/>
              <a:t> thanks good </a:t>
            </a:r>
            <a:r>
              <a:rPr lang="zh-CN" altLang="en-US" sz="1600" dirty="0">
                <a:solidFill>
                  <a:srgbClr val="FF0000"/>
                </a:solidFill>
              </a:rPr>
              <a:t>issue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branch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A6050DA-C827-4FA7-8DF7-CD33760D55C3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5" name="椭圆 18">
              <a:extLst>
                <a:ext uri="{FF2B5EF4-FFF2-40B4-BE49-F238E27FC236}">
                  <a16:creationId xmlns:a16="http://schemas.microsoft.com/office/drawing/2014/main" id="{BE71F29F-1EFF-400A-B6AE-E9ED2080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809A9BD-1DDC-4EE3-B77F-F99DC04B9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7" name="矩形 30">
            <a:extLst>
              <a:ext uri="{FF2B5EF4-FFF2-40B4-BE49-F238E27FC236}">
                <a16:creationId xmlns:a16="http://schemas.microsoft.com/office/drawing/2014/main" id="{D4F9BC6E-4ACD-448A-B502-85DD4B3A6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pull request</a:t>
            </a:r>
          </a:p>
        </p:txBody>
      </p:sp>
    </p:spTree>
    <p:extLst>
      <p:ext uri="{BB962C8B-B14F-4D97-AF65-F5344CB8AC3E}">
        <p14:creationId xmlns:p14="http://schemas.microsoft.com/office/powerpoint/2010/main" val="354419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05191960-8CAA-4B4B-B921-D73E48CE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60" y="937675"/>
            <a:ext cx="7955079" cy="521304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A4288E1-3A6C-4DE8-B18F-C3476E7F3FF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5" name="椭圆 18">
              <a:extLst>
                <a:ext uri="{FF2B5EF4-FFF2-40B4-BE49-F238E27FC236}">
                  <a16:creationId xmlns:a16="http://schemas.microsoft.com/office/drawing/2014/main" id="{13A22C80-9990-40AE-A98C-BC495D1B3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92C471F-B302-448C-BE39-0AAA696B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7" name="矩形 30">
            <a:extLst>
              <a:ext uri="{FF2B5EF4-FFF2-40B4-BE49-F238E27FC236}">
                <a16:creationId xmlns:a16="http://schemas.microsoft.com/office/drawing/2014/main" id="{29C9AAFB-904C-42F7-A48B-18DF3B00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Related work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E94282-7740-4C49-A280-6AD5EB086E78}"/>
              </a:ext>
            </a:extLst>
          </p:cNvPr>
          <p:cNvSpPr txBox="1"/>
          <p:nvPr/>
        </p:nvSpPr>
        <p:spPr>
          <a:xfrm>
            <a:off x="2118460" y="6166544"/>
            <a:ext cx="7955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Predicting Good Configurations for GitHub and Stack Overflow Topic Models</a:t>
            </a:r>
          </a:p>
        </p:txBody>
      </p:sp>
    </p:spTree>
    <p:extLst>
      <p:ext uri="{BB962C8B-B14F-4D97-AF65-F5344CB8AC3E}">
        <p14:creationId xmlns:p14="http://schemas.microsoft.com/office/powerpoint/2010/main" val="15987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383CC29-4493-431D-9A71-3866E4050927}"/>
              </a:ext>
            </a:extLst>
          </p:cNvPr>
          <p:cNvSpPr txBox="1"/>
          <p:nvPr/>
        </p:nvSpPr>
        <p:spPr>
          <a:xfrm>
            <a:off x="1649627" y="1631092"/>
            <a:ext cx="772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AA123-2A24-4743-A1A6-342574B69767}"/>
              </a:ext>
            </a:extLst>
          </p:cNvPr>
          <p:cNvSpPr txBox="1"/>
          <p:nvPr/>
        </p:nvSpPr>
        <p:spPr>
          <a:xfrm>
            <a:off x="1649627" y="1631092"/>
            <a:ext cx="772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Summarize the topic.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815</Words>
  <Application>Microsoft Office PowerPoint</Application>
  <PresentationFormat>宽屏</PresentationFormat>
  <Paragraphs>121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62</cp:revision>
  <dcterms:created xsi:type="dcterms:W3CDTF">2021-06-22T14:33:43Z</dcterms:created>
  <dcterms:modified xsi:type="dcterms:W3CDTF">2021-08-25T13:39:33Z</dcterms:modified>
</cp:coreProperties>
</file>